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42808525" cy="30279975"/>
  <p:notesSz cx="6858000" cy="9144000"/>
  <p:defaultTextStyle>
    <a:defPPr>
      <a:defRPr lang="de-DE"/>
    </a:defPPr>
    <a:lvl1pPr marL="0" algn="l" defTabSz="417643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1pPr>
    <a:lvl2pPr marL="2088215" algn="l" defTabSz="417643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2pPr>
    <a:lvl3pPr marL="4176431" algn="l" defTabSz="417643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3pPr>
    <a:lvl4pPr marL="6264646" algn="l" defTabSz="417643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4pPr>
    <a:lvl5pPr marL="8352861" algn="l" defTabSz="417643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5pPr>
    <a:lvl6pPr marL="10441076" algn="l" defTabSz="417643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6pPr>
    <a:lvl7pPr marL="12529292" algn="l" defTabSz="417643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7pPr>
    <a:lvl8pPr marL="14617507" algn="l" defTabSz="417643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8pPr>
    <a:lvl9pPr marL="16705722" algn="l" defTabSz="417643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>
      <p:cViewPr>
        <p:scale>
          <a:sx n="30" d="100"/>
          <a:sy n="30" d="100"/>
        </p:scale>
        <p:origin x="-162" y="1332"/>
      </p:cViewPr>
      <p:guideLst>
        <p:guide orient="horz" pos="9537"/>
        <p:guide pos="13483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image" Target="../media/image6.jp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image" Target="../media/image6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3_1">
  <dgm:title val=""/>
  <dgm:desc val=""/>
  <dgm:catLst>
    <dgm:cat type="accent3" pri="11100"/>
  </dgm:catLst>
  <dgm:styleLbl name="node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3">
        <a:alpha val="4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09193EF-5501-4E92-B120-CF764A9C8EC9}" type="doc">
      <dgm:prSet loTypeId="urn:microsoft.com/office/officeart/2008/layout/AlternatingHexagons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24402843-D5F0-4E95-965C-6B1C7D1E116B}">
      <dgm:prSet phldrT="[Text]" custT="1"/>
      <dgm:spPr/>
      <dgm:t>
        <a:bodyPr/>
        <a:lstStyle/>
        <a:p>
          <a:r>
            <a:rPr lang="de-DE" sz="2500" dirty="0" smtClean="0"/>
            <a:t>LOCAL</a:t>
          </a:r>
          <a:endParaRPr lang="de-DE" sz="2500" dirty="0"/>
        </a:p>
      </dgm:t>
    </dgm:pt>
    <dgm:pt modelId="{78C5E435-3719-4EDC-BA15-5F716FF849D5}" type="parTrans" cxnId="{B207560C-DEBC-4D26-BC16-A6379A39BEE3}">
      <dgm:prSet/>
      <dgm:spPr/>
      <dgm:t>
        <a:bodyPr/>
        <a:lstStyle/>
        <a:p>
          <a:endParaRPr lang="de-DE"/>
        </a:p>
      </dgm:t>
    </dgm:pt>
    <dgm:pt modelId="{A7B1B03E-FDD5-4377-BB0E-B9E1A6370BEE}" type="sibTrans" cxnId="{B207560C-DEBC-4D26-BC16-A6379A39BEE3}">
      <dgm:prSet/>
      <dgm:spPr>
        <a:blipFill rotWithShape="0"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endParaRPr lang="de-DE"/>
        </a:p>
      </dgm:t>
    </dgm:pt>
    <dgm:pt modelId="{59E4CCFD-5D6F-4066-B4E8-1B55AFF688D2}">
      <dgm:prSet phldrT="[Text]" custT="1"/>
      <dgm:spPr>
        <a:solidFill>
          <a:schemeClr val="bg2">
            <a:alpha val="70000"/>
          </a:schemeClr>
        </a:solidFill>
        <a:ln>
          <a:solidFill>
            <a:schemeClr val="bg2"/>
          </a:solidFill>
        </a:ln>
      </dgm:spPr>
      <dgm:t>
        <a:bodyPr/>
        <a:lstStyle/>
        <a:p>
          <a:pPr algn="l"/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Micro- </a:t>
          </a:r>
          <a:r>
            <a:rPr lang="de-DE" sz="2500" dirty="0" err="1" smtClean="0">
              <a:solidFill>
                <a:schemeClr val="tx2">
                  <a:lumMod val="75000"/>
                </a:schemeClr>
              </a:solidFill>
            </a:rPr>
            <a:t>and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dirty="0" err="1" smtClean="0">
              <a:solidFill>
                <a:schemeClr val="tx2">
                  <a:lumMod val="75000"/>
                </a:schemeClr>
              </a:solidFill>
            </a:rPr>
            <a:t>macrolevels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dirty="0" err="1" smtClean="0">
              <a:solidFill>
                <a:schemeClr val="tx2">
                  <a:lumMod val="75000"/>
                </a:schemeClr>
              </a:solidFill>
            </a:rPr>
            <a:t>are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dirty="0" err="1" smtClean="0">
              <a:solidFill>
                <a:schemeClr val="tx2">
                  <a:lumMod val="75000"/>
                </a:schemeClr>
              </a:solidFill>
            </a:rPr>
            <a:t>seen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dirty="0" err="1" smtClean="0">
              <a:solidFill>
                <a:schemeClr val="tx2">
                  <a:lumMod val="75000"/>
                </a:schemeClr>
              </a:solidFill>
            </a:rPr>
            <a:t>as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dirty="0" err="1" smtClean="0">
              <a:solidFill>
                <a:schemeClr val="tx2">
                  <a:lumMod val="75000"/>
                </a:schemeClr>
              </a:solidFill>
            </a:rPr>
            <a:t>intertwined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. </a:t>
          </a:r>
          <a:r>
            <a:rPr lang="de-DE" sz="2500" dirty="0" err="1" smtClean="0">
              <a:solidFill>
                <a:schemeClr val="tx2">
                  <a:lumMod val="75000"/>
                </a:schemeClr>
              </a:solidFill>
            </a:rPr>
            <a:t>Instead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dirty="0" err="1" smtClean="0">
              <a:solidFill>
                <a:schemeClr val="tx2">
                  <a:lumMod val="75000"/>
                </a:schemeClr>
              </a:solidFill>
            </a:rPr>
            <a:t>of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 sharp </a:t>
          </a:r>
          <a:r>
            <a:rPr lang="de-DE" sz="2500" dirty="0" err="1" smtClean="0">
              <a:solidFill>
                <a:schemeClr val="tx2">
                  <a:lumMod val="75000"/>
                </a:schemeClr>
              </a:solidFill>
            </a:rPr>
            <a:t>borders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, </a:t>
          </a:r>
          <a:r>
            <a:rPr lang="de-DE" sz="2500" dirty="0" err="1" smtClean="0">
              <a:solidFill>
                <a:schemeClr val="tx2">
                  <a:lumMod val="75000"/>
                </a:schemeClr>
              </a:solidFill>
            </a:rPr>
            <a:t>there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dirty="0" err="1" smtClean="0">
              <a:solidFill>
                <a:schemeClr val="tx2">
                  <a:lumMod val="75000"/>
                </a:schemeClr>
              </a:solidFill>
            </a:rPr>
            <a:t>is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 a </a:t>
          </a:r>
          <a:r>
            <a:rPr lang="de-DE" sz="2500" b="1" dirty="0" smtClean="0">
              <a:solidFill>
                <a:schemeClr val="tx2">
                  <a:lumMod val="75000"/>
                </a:schemeClr>
              </a:solidFill>
            </a:rPr>
            <a:t>permanent </a:t>
          </a:r>
          <a:r>
            <a:rPr lang="de-DE" sz="2500" b="1" dirty="0" err="1" smtClean="0">
              <a:solidFill>
                <a:schemeClr val="tx2">
                  <a:lumMod val="75000"/>
                </a:schemeClr>
              </a:solidFill>
            </a:rPr>
            <a:t>shifting</a:t>
          </a:r>
          <a:r>
            <a:rPr lang="de-DE" sz="2500" b="1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b="1" dirty="0" err="1" smtClean="0">
              <a:solidFill>
                <a:schemeClr val="tx2">
                  <a:lumMod val="75000"/>
                </a:schemeClr>
              </a:solidFill>
            </a:rPr>
            <a:t>and</a:t>
          </a:r>
          <a:r>
            <a:rPr lang="de-DE" sz="2500" b="1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b="1" dirty="0" err="1" smtClean="0">
              <a:solidFill>
                <a:schemeClr val="tx2">
                  <a:lumMod val="75000"/>
                </a:schemeClr>
              </a:solidFill>
            </a:rPr>
            <a:t>scaling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dirty="0" err="1" smtClean="0">
              <a:solidFill>
                <a:schemeClr val="tx2">
                  <a:lumMod val="75000"/>
                </a:schemeClr>
              </a:solidFill>
            </a:rPr>
            <a:t>of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dirty="0" err="1" smtClean="0">
              <a:solidFill>
                <a:schemeClr val="tx2">
                  <a:lumMod val="75000"/>
                </a:schemeClr>
              </a:solidFill>
            </a:rPr>
            <a:t>dimesions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.</a:t>
          </a:r>
          <a:endParaRPr lang="de-DE" sz="2500" dirty="0">
            <a:solidFill>
              <a:schemeClr val="tx2">
                <a:lumMod val="75000"/>
              </a:schemeClr>
            </a:solidFill>
          </a:endParaRPr>
        </a:p>
      </dgm:t>
    </dgm:pt>
    <dgm:pt modelId="{85EEE64A-85FD-48C2-9A1C-3D5CF477254B}" type="parTrans" cxnId="{99FF42CF-DA37-4774-83F1-A3F3F59D1089}">
      <dgm:prSet/>
      <dgm:spPr/>
      <dgm:t>
        <a:bodyPr/>
        <a:lstStyle/>
        <a:p>
          <a:endParaRPr lang="de-DE"/>
        </a:p>
      </dgm:t>
    </dgm:pt>
    <dgm:pt modelId="{564352A8-D798-41CB-BD6D-AD53C8EED16D}" type="sibTrans" cxnId="{99FF42CF-DA37-4774-83F1-A3F3F59D1089}">
      <dgm:prSet/>
      <dgm:spPr/>
      <dgm:t>
        <a:bodyPr/>
        <a:lstStyle/>
        <a:p>
          <a:endParaRPr lang="de-DE"/>
        </a:p>
      </dgm:t>
    </dgm:pt>
    <dgm:pt modelId="{69C9638D-EC9C-430B-B543-1640EB618876}">
      <dgm:prSet phldrT="[Text]" custT="1"/>
      <dgm:spPr>
        <a:solidFill>
          <a:schemeClr val="bg2">
            <a:alpha val="70000"/>
          </a:schemeClr>
        </a:solidFill>
        <a:ln>
          <a:solidFill>
            <a:schemeClr val="bg2"/>
          </a:solidFill>
        </a:ln>
      </dgm:spPr>
      <dgm:t>
        <a:bodyPr/>
        <a:lstStyle/>
        <a:p>
          <a:r>
            <a:rPr lang="de-DE" sz="2500" b="1" dirty="0" smtClean="0">
              <a:solidFill>
                <a:schemeClr val="tx2">
                  <a:lumMod val="75000"/>
                </a:schemeClr>
              </a:solidFill>
            </a:rPr>
            <a:t>Globalisation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 (</a:t>
          </a:r>
          <a:r>
            <a:rPr lang="de-DE" sz="2500" dirty="0" err="1" smtClean="0">
              <a:solidFill>
                <a:schemeClr val="tx2">
                  <a:lumMod val="75000"/>
                </a:schemeClr>
              </a:solidFill>
            </a:rPr>
            <a:t>world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dirty="0" err="1" smtClean="0">
              <a:solidFill>
                <a:schemeClr val="tx2">
                  <a:lumMod val="75000"/>
                </a:schemeClr>
              </a:solidFill>
            </a:rPr>
            <a:t>as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 a </a:t>
          </a:r>
          <a:r>
            <a:rPr lang="de-DE" sz="2500" dirty="0" err="1" smtClean="0">
              <a:solidFill>
                <a:schemeClr val="tx2">
                  <a:lumMod val="75000"/>
                </a:schemeClr>
              </a:solidFill>
            </a:rPr>
            <a:t>totality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dirty="0" err="1" smtClean="0">
              <a:solidFill>
                <a:schemeClr val="tx2">
                  <a:lumMod val="75000"/>
                </a:schemeClr>
              </a:solidFill>
            </a:rPr>
            <a:t>and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dirty="0" err="1" smtClean="0">
              <a:solidFill>
                <a:schemeClr val="tx2">
                  <a:lumMod val="75000"/>
                </a:schemeClr>
              </a:solidFill>
            </a:rPr>
            <a:t>indistinct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dirty="0" err="1" smtClean="0">
              <a:solidFill>
                <a:schemeClr val="tx2">
                  <a:lumMod val="75000"/>
                </a:schemeClr>
              </a:solidFill>
            </a:rPr>
            <a:t>reality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) vs. </a:t>
          </a:r>
          <a:r>
            <a:rPr lang="de-DE" sz="2500" b="1" i="1" dirty="0" smtClean="0">
              <a:solidFill>
                <a:schemeClr val="tx2">
                  <a:lumMod val="75000"/>
                </a:schemeClr>
              </a:solidFill>
            </a:rPr>
            <a:t>Mondialisation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 (expansive </a:t>
          </a:r>
          <a:r>
            <a:rPr lang="de-DE" sz="2500" dirty="0" err="1" smtClean="0">
              <a:solidFill>
                <a:schemeClr val="tx2">
                  <a:lumMod val="75000"/>
                </a:schemeClr>
              </a:solidFill>
            </a:rPr>
            <a:t>pocess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dirty="0" err="1" smtClean="0">
              <a:solidFill>
                <a:schemeClr val="tx2">
                  <a:lumMod val="75000"/>
                </a:schemeClr>
              </a:solidFill>
            </a:rPr>
            <a:t>of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dirty="0" err="1" smtClean="0">
              <a:solidFill>
                <a:schemeClr val="tx2">
                  <a:lumMod val="75000"/>
                </a:schemeClr>
              </a:solidFill>
            </a:rPr>
            <a:t>world-forming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)</a:t>
          </a:r>
          <a:endParaRPr lang="de-DE" sz="2500" dirty="0">
            <a:solidFill>
              <a:schemeClr val="tx2">
                <a:lumMod val="75000"/>
              </a:schemeClr>
            </a:solidFill>
          </a:endParaRPr>
        </a:p>
      </dgm:t>
    </dgm:pt>
    <dgm:pt modelId="{0C666826-0443-4C56-9FCE-83B18FEFC5C6}" type="parTrans" cxnId="{5BA811BA-E474-4BDB-84F6-60FDD2249C7E}">
      <dgm:prSet/>
      <dgm:spPr/>
      <dgm:t>
        <a:bodyPr/>
        <a:lstStyle/>
        <a:p>
          <a:endParaRPr lang="de-DE"/>
        </a:p>
      </dgm:t>
    </dgm:pt>
    <dgm:pt modelId="{422585D2-A645-424B-B29E-D8DFC2138009}" type="sibTrans" cxnId="{5BA811BA-E474-4BDB-84F6-60FDD2249C7E}">
      <dgm:prSet/>
      <dgm:spPr/>
      <dgm:t>
        <a:bodyPr/>
        <a:lstStyle/>
        <a:p>
          <a:endParaRPr lang="de-DE"/>
        </a:p>
      </dgm:t>
    </dgm:pt>
    <dgm:pt modelId="{46C44393-CB2B-4751-96F8-0158D42ED1A0}">
      <dgm:prSet phldrT="[Text]" custT="1"/>
      <dgm:spPr>
        <a:solidFill>
          <a:schemeClr val="bg2">
            <a:alpha val="70000"/>
          </a:schemeClr>
        </a:solidFill>
        <a:ln>
          <a:solidFill>
            <a:schemeClr val="bg2"/>
          </a:solidFill>
        </a:ln>
      </dgm:spPr>
      <dgm:t>
        <a:bodyPr/>
        <a:lstStyle/>
        <a:p>
          <a:pPr algn="r"/>
          <a:r>
            <a:rPr lang="de-DE" sz="2500" dirty="0" err="1" smtClean="0">
              <a:solidFill>
                <a:schemeClr val="tx2">
                  <a:lumMod val="75000"/>
                </a:schemeClr>
              </a:solidFill>
            </a:rPr>
            <a:t>No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dirty="0" err="1" smtClean="0">
              <a:solidFill>
                <a:schemeClr val="tx2">
                  <a:lumMod val="75000"/>
                </a:schemeClr>
              </a:solidFill>
            </a:rPr>
            <a:t>place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, matter </a:t>
          </a:r>
          <a:r>
            <a:rPr lang="de-DE" sz="2500" dirty="0" err="1" smtClean="0">
              <a:solidFill>
                <a:schemeClr val="tx2">
                  <a:lumMod val="75000"/>
                </a:schemeClr>
              </a:solidFill>
            </a:rPr>
            <a:t>or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dirty="0" err="1" smtClean="0">
              <a:solidFill>
                <a:schemeClr val="tx2">
                  <a:lumMod val="75000"/>
                </a:schemeClr>
              </a:solidFill>
            </a:rPr>
            <a:t>actor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dirty="0" err="1" smtClean="0">
              <a:solidFill>
                <a:schemeClr val="tx2">
                  <a:lumMod val="75000"/>
                </a:schemeClr>
              </a:solidFill>
            </a:rPr>
            <a:t>is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b="1" dirty="0" smtClean="0">
              <a:solidFill>
                <a:schemeClr val="tx2">
                  <a:lumMod val="75000"/>
                </a:schemeClr>
              </a:solidFill>
            </a:rPr>
            <a:t>dominant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dirty="0" err="1" smtClean="0">
              <a:solidFill>
                <a:schemeClr val="tx2">
                  <a:lumMod val="75000"/>
                </a:schemeClr>
              </a:solidFill>
            </a:rPr>
            <a:t>enough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dirty="0" err="1" smtClean="0">
              <a:solidFill>
                <a:schemeClr val="tx2">
                  <a:lumMod val="75000"/>
                </a:schemeClr>
              </a:solidFill>
            </a:rPr>
            <a:t>to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dirty="0" err="1" smtClean="0">
              <a:solidFill>
                <a:schemeClr val="tx2">
                  <a:lumMod val="75000"/>
                </a:schemeClr>
              </a:solidFill>
            </a:rPr>
            <a:t>be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dirty="0" err="1" smtClean="0">
              <a:solidFill>
                <a:schemeClr val="tx2">
                  <a:lumMod val="75000"/>
                </a:schemeClr>
              </a:solidFill>
            </a:rPr>
            <a:t>predominantly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 global, </a:t>
          </a:r>
          <a:r>
            <a:rPr lang="de-DE" sz="2500" dirty="0" err="1" smtClean="0">
              <a:solidFill>
                <a:schemeClr val="tx2">
                  <a:lumMod val="75000"/>
                </a:schemeClr>
              </a:solidFill>
            </a:rPr>
            <a:t>nor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b="1" dirty="0" err="1" smtClean="0">
              <a:solidFill>
                <a:schemeClr val="tx2">
                  <a:lumMod val="75000"/>
                </a:schemeClr>
              </a:solidFill>
            </a:rPr>
            <a:t>self-contained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dirty="0" err="1" smtClean="0">
              <a:solidFill>
                <a:schemeClr val="tx2">
                  <a:lumMod val="75000"/>
                </a:schemeClr>
              </a:solidFill>
            </a:rPr>
            <a:t>enough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dirty="0" err="1" smtClean="0">
              <a:solidFill>
                <a:schemeClr val="tx2">
                  <a:lumMod val="75000"/>
                </a:schemeClr>
              </a:solidFill>
            </a:rPr>
            <a:t>to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dirty="0" err="1" smtClean="0">
              <a:solidFill>
                <a:schemeClr val="tx2">
                  <a:lumMod val="75000"/>
                </a:schemeClr>
              </a:solidFill>
            </a:rPr>
            <a:t>be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dirty="0" err="1" smtClean="0">
              <a:solidFill>
                <a:schemeClr val="tx2">
                  <a:lumMod val="75000"/>
                </a:schemeClr>
              </a:solidFill>
            </a:rPr>
            <a:t>only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  </a:t>
          </a:r>
          <a:r>
            <a:rPr lang="de-DE" sz="2500" dirty="0" err="1" smtClean="0">
              <a:solidFill>
                <a:schemeClr val="tx2">
                  <a:lumMod val="75000"/>
                </a:schemeClr>
              </a:solidFill>
            </a:rPr>
            <a:t>local</a:t>
          </a:r>
          <a:r>
            <a:rPr lang="de-DE" sz="2200" dirty="0" smtClean="0">
              <a:solidFill>
                <a:schemeClr val="tx2">
                  <a:lumMod val="75000"/>
                </a:schemeClr>
              </a:solidFill>
            </a:rPr>
            <a:t>.</a:t>
          </a:r>
          <a:endParaRPr lang="de-DE" sz="2200" dirty="0"/>
        </a:p>
      </dgm:t>
    </dgm:pt>
    <dgm:pt modelId="{BF6F1777-C546-4DD3-90DF-CDC3136E6164}" type="parTrans" cxnId="{F48D847A-98E6-47F0-9706-4F5C05511548}">
      <dgm:prSet/>
      <dgm:spPr/>
      <dgm:t>
        <a:bodyPr/>
        <a:lstStyle/>
        <a:p>
          <a:endParaRPr lang="de-DE"/>
        </a:p>
      </dgm:t>
    </dgm:pt>
    <dgm:pt modelId="{8202A2D4-D3F8-4F6E-8525-6DCCF224A065}" type="sibTrans" cxnId="{F48D847A-98E6-47F0-9706-4F5C05511548}">
      <dgm:prSet/>
      <dgm:spPr/>
      <dgm:t>
        <a:bodyPr/>
        <a:lstStyle/>
        <a:p>
          <a:endParaRPr lang="de-DE"/>
        </a:p>
      </dgm:t>
    </dgm:pt>
    <dgm:pt modelId="{376CF333-BFD3-47E1-8FD2-F77DE43D82F0}">
      <dgm:prSet phldrT="[Text]" custT="1"/>
      <dgm:spPr/>
      <dgm:t>
        <a:bodyPr/>
        <a:lstStyle/>
        <a:p>
          <a:r>
            <a:rPr lang="de-DE" sz="2500" dirty="0" smtClean="0"/>
            <a:t>GLOBAL</a:t>
          </a:r>
          <a:endParaRPr lang="de-DE" sz="2500" dirty="0"/>
        </a:p>
      </dgm:t>
    </dgm:pt>
    <dgm:pt modelId="{DDB7E8CC-9064-4E83-987D-2C16E3C4CCB6}" type="sibTrans" cxnId="{029E8BA6-C8E2-4025-B185-F057E2462700}">
      <dgm:prSet/>
      <dgm:spPr>
        <a:blipFill rotWithShape="0">
          <a:blip xmlns:r="http://schemas.openxmlformats.org/officeDocument/2006/relationships" r:embed="rId2"/>
          <a:stretch>
            <a:fillRect/>
          </a:stretch>
        </a:blipFill>
      </dgm:spPr>
      <dgm:t>
        <a:bodyPr/>
        <a:lstStyle/>
        <a:p>
          <a:endParaRPr lang="de-DE"/>
        </a:p>
      </dgm:t>
    </dgm:pt>
    <dgm:pt modelId="{67CBE031-B52D-493C-B4CC-B3D6DE927A62}" type="parTrans" cxnId="{029E8BA6-C8E2-4025-B185-F057E2462700}">
      <dgm:prSet/>
      <dgm:spPr/>
      <dgm:t>
        <a:bodyPr/>
        <a:lstStyle/>
        <a:p>
          <a:endParaRPr lang="de-DE"/>
        </a:p>
      </dgm:t>
    </dgm:pt>
    <dgm:pt modelId="{74A83988-45D4-4A39-BB82-DDBBD4AF9590}">
      <dgm:prSet phldrT="[Text]" custT="1"/>
      <dgm:spPr/>
      <dgm:t>
        <a:bodyPr/>
        <a:lstStyle/>
        <a:p>
          <a:r>
            <a:rPr lang="de-DE" sz="2500" dirty="0" smtClean="0"/>
            <a:t>TERRESTRIAL</a:t>
          </a:r>
          <a:endParaRPr lang="de-DE" sz="2500" dirty="0"/>
        </a:p>
      </dgm:t>
    </dgm:pt>
    <dgm:pt modelId="{3ACBD05F-C474-4097-91A5-56E25F2EE654}" type="sibTrans" cxnId="{B23A9E55-3CF2-4A75-B13C-A8A292E3E3A1}">
      <dgm:prSet/>
      <dgm:spPr>
        <a:blipFill dpi="0" rotWithShape="0">
          <a:blip xmlns:r="http://schemas.openxmlformats.org/officeDocument/2006/relationships" r:embed="rId3"/>
          <a:srcRect/>
          <a:stretch>
            <a:fillRect b="3000"/>
          </a:stretch>
        </a:blipFill>
      </dgm:spPr>
      <dgm:t>
        <a:bodyPr/>
        <a:lstStyle/>
        <a:p>
          <a:endParaRPr lang="de-DE"/>
        </a:p>
      </dgm:t>
    </dgm:pt>
    <dgm:pt modelId="{14E1BC79-51C2-4A24-ABAC-0908D1C3F27F}" type="parTrans" cxnId="{B23A9E55-3CF2-4A75-B13C-A8A292E3E3A1}">
      <dgm:prSet/>
      <dgm:spPr/>
      <dgm:t>
        <a:bodyPr/>
        <a:lstStyle/>
        <a:p>
          <a:endParaRPr lang="de-DE"/>
        </a:p>
      </dgm:t>
    </dgm:pt>
    <dgm:pt modelId="{17BBD9E0-B1B7-4274-ABCA-1CFCBA2AADC9}" type="pres">
      <dgm:prSet presAssocID="{609193EF-5501-4E92-B120-CF764A9C8EC9}" presName="Name0" presStyleCnt="0">
        <dgm:presLayoutVars>
          <dgm:chMax/>
          <dgm:chPref/>
          <dgm:dir/>
          <dgm:animLvl val="lvl"/>
        </dgm:presLayoutVars>
      </dgm:prSet>
      <dgm:spPr/>
    </dgm:pt>
    <dgm:pt modelId="{7D2A4F1F-14B7-4EDE-8F26-8AAC4C7FCDC4}" type="pres">
      <dgm:prSet presAssocID="{24402843-D5F0-4E95-965C-6B1C7D1E116B}" presName="composite" presStyleCnt="0"/>
      <dgm:spPr/>
    </dgm:pt>
    <dgm:pt modelId="{BD23FAF8-5BEE-4A2E-9839-75137A517F72}" type="pres">
      <dgm:prSet presAssocID="{24402843-D5F0-4E95-965C-6B1C7D1E116B}" presName="Parent1" presStyleLbl="node1" presStyleIdx="0" presStyleCnt="6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5A02A8D4-2A1B-456C-9EBA-28FE25C8AF88}" type="pres">
      <dgm:prSet presAssocID="{24402843-D5F0-4E95-965C-6B1C7D1E116B}" presName="Childtext1" presStyleLbl="revTx" presStyleIdx="0" presStyleCnt="3" custScaleY="88578" custLinFactNeighborX="221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BB50479-C9F0-4CE0-B375-C056BC24755D}" type="pres">
      <dgm:prSet presAssocID="{24402843-D5F0-4E95-965C-6B1C7D1E116B}" presName="BalanceSpacing" presStyleCnt="0"/>
      <dgm:spPr/>
    </dgm:pt>
    <dgm:pt modelId="{7121A378-A540-4AFC-80FD-8942C4805077}" type="pres">
      <dgm:prSet presAssocID="{24402843-D5F0-4E95-965C-6B1C7D1E116B}" presName="BalanceSpacing1" presStyleCnt="0"/>
      <dgm:spPr/>
    </dgm:pt>
    <dgm:pt modelId="{3CFA745B-E11B-47E4-BA94-24AE7C8107EC}" type="pres">
      <dgm:prSet presAssocID="{A7B1B03E-FDD5-4377-BB0E-B9E1A6370BEE}" presName="Accent1Text" presStyleLbl="node1" presStyleIdx="1" presStyleCnt="6"/>
      <dgm:spPr/>
    </dgm:pt>
    <dgm:pt modelId="{6984E553-A821-454B-8D17-A0F7D48956FC}" type="pres">
      <dgm:prSet presAssocID="{A7B1B03E-FDD5-4377-BB0E-B9E1A6370BEE}" presName="spaceBetweenRectangles" presStyleCnt="0"/>
      <dgm:spPr/>
    </dgm:pt>
    <dgm:pt modelId="{A2649E00-A2D9-4285-AB1B-C5F82E151878}" type="pres">
      <dgm:prSet presAssocID="{376CF333-BFD3-47E1-8FD2-F77DE43D82F0}" presName="composite" presStyleCnt="0"/>
      <dgm:spPr/>
    </dgm:pt>
    <dgm:pt modelId="{C0F648F0-6B52-4055-ADAA-A793A29A1F79}" type="pres">
      <dgm:prSet presAssocID="{376CF333-BFD3-47E1-8FD2-F77DE43D82F0}" presName="Parent1" presStyleLbl="node1" presStyleIdx="2" presStyleCnt="6">
        <dgm:presLayoutVars>
          <dgm:chMax val="1"/>
          <dgm:chPref val="1"/>
          <dgm:bulletEnabled val="1"/>
        </dgm:presLayoutVars>
      </dgm:prSet>
      <dgm:spPr/>
    </dgm:pt>
    <dgm:pt modelId="{8EB08B35-B7D2-4C1D-8A44-E0069F888ACE}" type="pres">
      <dgm:prSet presAssocID="{376CF333-BFD3-47E1-8FD2-F77DE43D82F0}" presName="Childtext1" presStyleLbl="revTx" presStyleIdx="1" presStyleCnt="3" custScaleX="103310" custScaleY="88578" custLinFactNeighborX="-335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5C3A665-A43E-465D-A223-6A740477C173}" type="pres">
      <dgm:prSet presAssocID="{376CF333-BFD3-47E1-8FD2-F77DE43D82F0}" presName="BalanceSpacing" presStyleCnt="0"/>
      <dgm:spPr/>
    </dgm:pt>
    <dgm:pt modelId="{B246D19A-91EA-4B8A-952D-AA5EEA24DE5F}" type="pres">
      <dgm:prSet presAssocID="{376CF333-BFD3-47E1-8FD2-F77DE43D82F0}" presName="BalanceSpacing1" presStyleCnt="0"/>
      <dgm:spPr/>
    </dgm:pt>
    <dgm:pt modelId="{B166FBF5-005C-463D-AF3E-664E2054FC9E}" type="pres">
      <dgm:prSet presAssocID="{DDB7E8CC-9064-4E83-987D-2C16E3C4CCB6}" presName="Accent1Text" presStyleLbl="node1" presStyleIdx="3" presStyleCnt="6"/>
      <dgm:spPr/>
    </dgm:pt>
    <dgm:pt modelId="{49DAAC07-FFD2-4CB0-BC54-7F4FC095AA62}" type="pres">
      <dgm:prSet presAssocID="{DDB7E8CC-9064-4E83-987D-2C16E3C4CCB6}" presName="spaceBetweenRectangles" presStyleCnt="0"/>
      <dgm:spPr/>
    </dgm:pt>
    <dgm:pt modelId="{0A5CB888-A2B2-4BCB-A4CB-58BBF0127954}" type="pres">
      <dgm:prSet presAssocID="{74A83988-45D4-4A39-BB82-DDBBD4AF9590}" presName="composite" presStyleCnt="0"/>
      <dgm:spPr/>
    </dgm:pt>
    <dgm:pt modelId="{6897B1DE-CB5C-4DE9-AF2E-E14DB8ABEE5E}" type="pres">
      <dgm:prSet presAssocID="{74A83988-45D4-4A39-BB82-DDBBD4AF9590}" presName="Parent1" presStyleLbl="node1" presStyleIdx="4" presStyleCnt="6">
        <dgm:presLayoutVars>
          <dgm:chMax val="1"/>
          <dgm:chPref val="1"/>
          <dgm:bulletEnabled val="1"/>
        </dgm:presLayoutVars>
      </dgm:prSet>
      <dgm:spPr/>
    </dgm:pt>
    <dgm:pt modelId="{9EFCB1C3-C097-49CA-B05F-4140C4552906}" type="pres">
      <dgm:prSet presAssocID="{74A83988-45D4-4A39-BB82-DDBBD4AF9590}" presName="Childtext1" presStyleLbl="revTx" presStyleIdx="2" presStyleCnt="3" custScaleY="88640" custLinFactNeighborX="221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1F8CCE34-5B49-4888-8BD5-7B049946D638}" type="pres">
      <dgm:prSet presAssocID="{74A83988-45D4-4A39-BB82-DDBBD4AF9590}" presName="BalanceSpacing" presStyleCnt="0"/>
      <dgm:spPr/>
    </dgm:pt>
    <dgm:pt modelId="{40F054D0-27CE-4545-90C1-D77619011B41}" type="pres">
      <dgm:prSet presAssocID="{74A83988-45D4-4A39-BB82-DDBBD4AF9590}" presName="BalanceSpacing1" presStyleCnt="0"/>
      <dgm:spPr/>
    </dgm:pt>
    <dgm:pt modelId="{2F4B0B14-BD77-4FA4-B0CD-A8FF26BEAC0F}" type="pres">
      <dgm:prSet presAssocID="{3ACBD05F-C474-4097-91A5-56E25F2EE654}" presName="Accent1Text" presStyleLbl="node1" presStyleIdx="5" presStyleCnt="6"/>
      <dgm:spPr/>
    </dgm:pt>
  </dgm:ptLst>
  <dgm:cxnLst>
    <dgm:cxn modelId="{215624C0-E40F-4CC6-99F6-A3A042B6CFC6}" type="presOf" srcId="{24402843-D5F0-4E95-965C-6B1C7D1E116B}" destId="{BD23FAF8-5BEE-4A2E-9839-75137A517F72}" srcOrd="0" destOrd="0" presId="urn:microsoft.com/office/officeart/2008/layout/AlternatingHexagons"/>
    <dgm:cxn modelId="{A0257AD4-7CF2-47CF-AEC8-700FBB2038C3}" type="presOf" srcId="{609193EF-5501-4E92-B120-CF764A9C8EC9}" destId="{17BBD9E0-B1B7-4274-ABCA-1CFCBA2AADC9}" srcOrd="0" destOrd="0" presId="urn:microsoft.com/office/officeart/2008/layout/AlternatingHexagons"/>
    <dgm:cxn modelId="{4CE7E537-A3C3-45E5-94A2-9D1E4D450F97}" type="presOf" srcId="{DDB7E8CC-9064-4E83-987D-2C16E3C4CCB6}" destId="{B166FBF5-005C-463D-AF3E-664E2054FC9E}" srcOrd="0" destOrd="0" presId="urn:microsoft.com/office/officeart/2008/layout/AlternatingHexagons"/>
    <dgm:cxn modelId="{5BA811BA-E474-4BDB-84F6-60FDD2249C7E}" srcId="{74A83988-45D4-4A39-BB82-DDBBD4AF9590}" destId="{69C9638D-EC9C-430B-B543-1640EB618876}" srcOrd="0" destOrd="0" parTransId="{0C666826-0443-4C56-9FCE-83B18FEFC5C6}" sibTransId="{422585D2-A645-424B-B29E-D8DFC2138009}"/>
    <dgm:cxn modelId="{D3720202-8FFC-4A99-BCD4-560B02F248FB}" type="presOf" srcId="{A7B1B03E-FDD5-4377-BB0E-B9E1A6370BEE}" destId="{3CFA745B-E11B-47E4-BA94-24AE7C8107EC}" srcOrd="0" destOrd="0" presId="urn:microsoft.com/office/officeart/2008/layout/AlternatingHexagons"/>
    <dgm:cxn modelId="{CEC5ACBE-8A3B-4412-A803-62BE1508B515}" type="presOf" srcId="{3ACBD05F-C474-4097-91A5-56E25F2EE654}" destId="{2F4B0B14-BD77-4FA4-B0CD-A8FF26BEAC0F}" srcOrd="0" destOrd="0" presId="urn:microsoft.com/office/officeart/2008/layout/AlternatingHexagons"/>
    <dgm:cxn modelId="{9547F451-B241-470D-9773-753D764F52E3}" type="presOf" srcId="{69C9638D-EC9C-430B-B543-1640EB618876}" destId="{9EFCB1C3-C097-49CA-B05F-4140C4552906}" srcOrd="0" destOrd="0" presId="urn:microsoft.com/office/officeart/2008/layout/AlternatingHexagons"/>
    <dgm:cxn modelId="{99FF42CF-DA37-4774-83F1-A3F3F59D1089}" srcId="{24402843-D5F0-4E95-965C-6B1C7D1E116B}" destId="{59E4CCFD-5D6F-4066-B4E8-1B55AFF688D2}" srcOrd="0" destOrd="0" parTransId="{85EEE64A-85FD-48C2-9A1C-3D5CF477254B}" sibTransId="{564352A8-D798-41CB-BD6D-AD53C8EED16D}"/>
    <dgm:cxn modelId="{B23A9E55-3CF2-4A75-B13C-A8A292E3E3A1}" srcId="{609193EF-5501-4E92-B120-CF764A9C8EC9}" destId="{74A83988-45D4-4A39-BB82-DDBBD4AF9590}" srcOrd="2" destOrd="0" parTransId="{14E1BC79-51C2-4A24-ABAC-0908D1C3F27F}" sibTransId="{3ACBD05F-C474-4097-91A5-56E25F2EE654}"/>
    <dgm:cxn modelId="{6F32A7C9-120E-4764-BCDB-D454FAE91B1B}" type="presOf" srcId="{59E4CCFD-5D6F-4066-B4E8-1B55AFF688D2}" destId="{5A02A8D4-2A1B-456C-9EBA-28FE25C8AF88}" srcOrd="0" destOrd="0" presId="urn:microsoft.com/office/officeart/2008/layout/AlternatingHexagons"/>
    <dgm:cxn modelId="{D8932345-1E3B-4FDD-98B5-17F558969B73}" type="presOf" srcId="{46C44393-CB2B-4751-96F8-0158D42ED1A0}" destId="{8EB08B35-B7D2-4C1D-8A44-E0069F888ACE}" srcOrd="0" destOrd="0" presId="urn:microsoft.com/office/officeart/2008/layout/AlternatingHexagons"/>
    <dgm:cxn modelId="{029E8BA6-C8E2-4025-B185-F057E2462700}" srcId="{609193EF-5501-4E92-B120-CF764A9C8EC9}" destId="{376CF333-BFD3-47E1-8FD2-F77DE43D82F0}" srcOrd="1" destOrd="0" parTransId="{67CBE031-B52D-493C-B4CC-B3D6DE927A62}" sibTransId="{DDB7E8CC-9064-4E83-987D-2C16E3C4CCB6}"/>
    <dgm:cxn modelId="{0B0B89AC-7F51-4087-B516-0927B90E4B74}" type="presOf" srcId="{74A83988-45D4-4A39-BB82-DDBBD4AF9590}" destId="{6897B1DE-CB5C-4DE9-AF2E-E14DB8ABEE5E}" srcOrd="0" destOrd="0" presId="urn:microsoft.com/office/officeart/2008/layout/AlternatingHexagons"/>
    <dgm:cxn modelId="{4358B2BB-3102-4E47-8567-C19DB927D95C}" type="presOf" srcId="{376CF333-BFD3-47E1-8FD2-F77DE43D82F0}" destId="{C0F648F0-6B52-4055-ADAA-A793A29A1F79}" srcOrd="0" destOrd="0" presId="urn:microsoft.com/office/officeart/2008/layout/AlternatingHexagons"/>
    <dgm:cxn modelId="{F48D847A-98E6-47F0-9706-4F5C05511548}" srcId="{376CF333-BFD3-47E1-8FD2-F77DE43D82F0}" destId="{46C44393-CB2B-4751-96F8-0158D42ED1A0}" srcOrd="0" destOrd="0" parTransId="{BF6F1777-C546-4DD3-90DF-CDC3136E6164}" sibTransId="{8202A2D4-D3F8-4F6E-8525-6DCCF224A065}"/>
    <dgm:cxn modelId="{B207560C-DEBC-4D26-BC16-A6379A39BEE3}" srcId="{609193EF-5501-4E92-B120-CF764A9C8EC9}" destId="{24402843-D5F0-4E95-965C-6B1C7D1E116B}" srcOrd="0" destOrd="0" parTransId="{78C5E435-3719-4EDC-BA15-5F716FF849D5}" sibTransId="{A7B1B03E-FDD5-4377-BB0E-B9E1A6370BEE}"/>
    <dgm:cxn modelId="{06EA86D5-429F-43B7-B018-840908B08626}" type="presParOf" srcId="{17BBD9E0-B1B7-4274-ABCA-1CFCBA2AADC9}" destId="{7D2A4F1F-14B7-4EDE-8F26-8AAC4C7FCDC4}" srcOrd="0" destOrd="0" presId="urn:microsoft.com/office/officeart/2008/layout/AlternatingHexagons"/>
    <dgm:cxn modelId="{96BC0083-4813-41CC-A352-C61C42A496CB}" type="presParOf" srcId="{7D2A4F1F-14B7-4EDE-8F26-8AAC4C7FCDC4}" destId="{BD23FAF8-5BEE-4A2E-9839-75137A517F72}" srcOrd="0" destOrd="0" presId="urn:microsoft.com/office/officeart/2008/layout/AlternatingHexagons"/>
    <dgm:cxn modelId="{18142B87-24B6-45C1-8527-67786A113E7E}" type="presParOf" srcId="{7D2A4F1F-14B7-4EDE-8F26-8AAC4C7FCDC4}" destId="{5A02A8D4-2A1B-456C-9EBA-28FE25C8AF88}" srcOrd="1" destOrd="0" presId="urn:microsoft.com/office/officeart/2008/layout/AlternatingHexagons"/>
    <dgm:cxn modelId="{7CFEBF4B-9A48-46C6-8FC0-5C5D13EC1660}" type="presParOf" srcId="{7D2A4F1F-14B7-4EDE-8F26-8AAC4C7FCDC4}" destId="{EBB50479-C9F0-4CE0-B375-C056BC24755D}" srcOrd="2" destOrd="0" presId="urn:microsoft.com/office/officeart/2008/layout/AlternatingHexagons"/>
    <dgm:cxn modelId="{8B185BE9-8481-4274-8C66-B0624E9318EF}" type="presParOf" srcId="{7D2A4F1F-14B7-4EDE-8F26-8AAC4C7FCDC4}" destId="{7121A378-A540-4AFC-80FD-8942C4805077}" srcOrd="3" destOrd="0" presId="urn:microsoft.com/office/officeart/2008/layout/AlternatingHexagons"/>
    <dgm:cxn modelId="{FFCEF552-74F7-4CDD-92C1-596F116473E3}" type="presParOf" srcId="{7D2A4F1F-14B7-4EDE-8F26-8AAC4C7FCDC4}" destId="{3CFA745B-E11B-47E4-BA94-24AE7C8107EC}" srcOrd="4" destOrd="0" presId="urn:microsoft.com/office/officeart/2008/layout/AlternatingHexagons"/>
    <dgm:cxn modelId="{D51463F4-06B1-43A5-81EA-1CCFD5581C27}" type="presParOf" srcId="{17BBD9E0-B1B7-4274-ABCA-1CFCBA2AADC9}" destId="{6984E553-A821-454B-8D17-A0F7D48956FC}" srcOrd="1" destOrd="0" presId="urn:microsoft.com/office/officeart/2008/layout/AlternatingHexagons"/>
    <dgm:cxn modelId="{5A45D434-9552-47EC-8E54-AD3664535F8D}" type="presParOf" srcId="{17BBD9E0-B1B7-4274-ABCA-1CFCBA2AADC9}" destId="{A2649E00-A2D9-4285-AB1B-C5F82E151878}" srcOrd="2" destOrd="0" presId="urn:microsoft.com/office/officeart/2008/layout/AlternatingHexagons"/>
    <dgm:cxn modelId="{44618773-F4DC-4F1F-82D3-7270EBBD6480}" type="presParOf" srcId="{A2649E00-A2D9-4285-AB1B-C5F82E151878}" destId="{C0F648F0-6B52-4055-ADAA-A793A29A1F79}" srcOrd="0" destOrd="0" presId="urn:microsoft.com/office/officeart/2008/layout/AlternatingHexagons"/>
    <dgm:cxn modelId="{7EAE5153-67D8-448D-9497-687137509543}" type="presParOf" srcId="{A2649E00-A2D9-4285-AB1B-C5F82E151878}" destId="{8EB08B35-B7D2-4C1D-8A44-E0069F888ACE}" srcOrd="1" destOrd="0" presId="urn:microsoft.com/office/officeart/2008/layout/AlternatingHexagons"/>
    <dgm:cxn modelId="{AC587F1E-5F39-4526-97B9-1373344C974B}" type="presParOf" srcId="{A2649E00-A2D9-4285-AB1B-C5F82E151878}" destId="{05C3A665-A43E-465D-A223-6A740477C173}" srcOrd="2" destOrd="0" presId="urn:microsoft.com/office/officeart/2008/layout/AlternatingHexagons"/>
    <dgm:cxn modelId="{6124C348-4DB2-47B3-97F9-5C3714CA3F0D}" type="presParOf" srcId="{A2649E00-A2D9-4285-AB1B-C5F82E151878}" destId="{B246D19A-91EA-4B8A-952D-AA5EEA24DE5F}" srcOrd="3" destOrd="0" presId="urn:microsoft.com/office/officeart/2008/layout/AlternatingHexagons"/>
    <dgm:cxn modelId="{766E1295-18B0-4DE0-A76E-4B5AC0584804}" type="presParOf" srcId="{A2649E00-A2D9-4285-AB1B-C5F82E151878}" destId="{B166FBF5-005C-463D-AF3E-664E2054FC9E}" srcOrd="4" destOrd="0" presId="urn:microsoft.com/office/officeart/2008/layout/AlternatingHexagons"/>
    <dgm:cxn modelId="{5D605D5A-85FE-416C-B161-504D4136E12B}" type="presParOf" srcId="{17BBD9E0-B1B7-4274-ABCA-1CFCBA2AADC9}" destId="{49DAAC07-FFD2-4CB0-BC54-7F4FC095AA62}" srcOrd="3" destOrd="0" presId="urn:microsoft.com/office/officeart/2008/layout/AlternatingHexagons"/>
    <dgm:cxn modelId="{9E09688C-36DE-4919-872E-0983C979E5F5}" type="presParOf" srcId="{17BBD9E0-B1B7-4274-ABCA-1CFCBA2AADC9}" destId="{0A5CB888-A2B2-4BCB-A4CB-58BBF0127954}" srcOrd="4" destOrd="0" presId="urn:microsoft.com/office/officeart/2008/layout/AlternatingHexagons"/>
    <dgm:cxn modelId="{0BD12B82-5B46-4B8F-ACFA-B1A35E29D347}" type="presParOf" srcId="{0A5CB888-A2B2-4BCB-A4CB-58BBF0127954}" destId="{6897B1DE-CB5C-4DE9-AF2E-E14DB8ABEE5E}" srcOrd="0" destOrd="0" presId="urn:microsoft.com/office/officeart/2008/layout/AlternatingHexagons"/>
    <dgm:cxn modelId="{4AA1A437-769D-41DC-A665-1EDD22DEAC84}" type="presParOf" srcId="{0A5CB888-A2B2-4BCB-A4CB-58BBF0127954}" destId="{9EFCB1C3-C097-49CA-B05F-4140C4552906}" srcOrd="1" destOrd="0" presId="urn:microsoft.com/office/officeart/2008/layout/AlternatingHexagons"/>
    <dgm:cxn modelId="{4339181A-E508-4E6D-A9AE-A9D8F86F7CDC}" type="presParOf" srcId="{0A5CB888-A2B2-4BCB-A4CB-58BBF0127954}" destId="{1F8CCE34-5B49-4888-8BD5-7B049946D638}" srcOrd="2" destOrd="0" presId="urn:microsoft.com/office/officeart/2008/layout/AlternatingHexagons"/>
    <dgm:cxn modelId="{D1639519-3872-4604-B993-1454BC5DCB2B}" type="presParOf" srcId="{0A5CB888-A2B2-4BCB-A4CB-58BBF0127954}" destId="{40F054D0-27CE-4545-90C1-D77619011B41}" srcOrd="3" destOrd="0" presId="urn:microsoft.com/office/officeart/2008/layout/AlternatingHexagons"/>
    <dgm:cxn modelId="{0C4F8619-591D-4307-A7C2-10039C6679F2}" type="presParOf" srcId="{0A5CB888-A2B2-4BCB-A4CB-58BBF0127954}" destId="{2F4B0B14-BD77-4FA4-B0CD-A8FF26BEAC0F}" srcOrd="4" destOrd="0" presId="urn:microsoft.com/office/officeart/2008/layout/AlternatingHexagons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09193EF-5501-4E92-B120-CF764A9C8EC9}" type="doc">
      <dgm:prSet loTypeId="urn:microsoft.com/office/officeart/2008/layout/AlternatingHexagons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24402843-D5F0-4E95-965C-6B1C7D1E116B}">
      <dgm:prSet phldrT="[Text]"/>
      <dgm:spPr/>
      <dgm:t>
        <a:bodyPr/>
        <a:lstStyle/>
        <a:p>
          <a:r>
            <a:rPr lang="de-DE" dirty="0" smtClean="0"/>
            <a:t>CRITICALITY &amp; RESPONS-ABILITY</a:t>
          </a:r>
          <a:endParaRPr lang="de-DE" dirty="0"/>
        </a:p>
      </dgm:t>
    </dgm:pt>
    <dgm:pt modelId="{78C5E435-3719-4EDC-BA15-5F716FF849D5}" type="parTrans" cxnId="{B207560C-DEBC-4D26-BC16-A6379A39BEE3}">
      <dgm:prSet/>
      <dgm:spPr/>
      <dgm:t>
        <a:bodyPr/>
        <a:lstStyle/>
        <a:p>
          <a:endParaRPr lang="de-DE"/>
        </a:p>
      </dgm:t>
    </dgm:pt>
    <dgm:pt modelId="{A7B1B03E-FDD5-4377-BB0E-B9E1A6370BEE}" type="sibTrans" cxnId="{B207560C-DEBC-4D26-BC16-A6379A39BEE3}">
      <dgm:prSet/>
      <dgm:spPr>
        <a:solidFill>
          <a:schemeClr val="accent1">
            <a:hueOff val="0"/>
            <a:satOff val="0"/>
            <a:lumOff val="0"/>
          </a:schemeClr>
        </a:solidFill>
      </dgm:spPr>
      <dgm:t>
        <a:bodyPr/>
        <a:lstStyle/>
        <a:p>
          <a:endParaRPr lang="de-DE"/>
        </a:p>
      </dgm:t>
    </dgm:pt>
    <dgm:pt modelId="{59E4CCFD-5D6F-4066-B4E8-1B55AFF688D2}">
      <dgm:prSet phldrT="[Text]" custT="1"/>
      <dgm:spPr>
        <a:solidFill>
          <a:schemeClr val="bg2">
            <a:alpha val="70000"/>
          </a:schemeClr>
        </a:solidFill>
        <a:ln>
          <a:solidFill>
            <a:schemeClr val="bg2"/>
          </a:solidFill>
        </a:ln>
      </dgm:spPr>
      <dgm:t>
        <a:bodyPr/>
        <a:lstStyle/>
        <a:p>
          <a:pPr algn="r"/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CZ-research </a:t>
          </a:r>
          <a:r>
            <a:rPr lang="de-DE" sz="2500" dirty="0" err="1" smtClean="0">
              <a:solidFill>
                <a:schemeClr val="tx2">
                  <a:lumMod val="75000"/>
                </a:schemeClr>
              </a:solidFill>
            </a:rPr>
            <a:t>points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 out </a:t>
          </a:r>
          <a:r>
            <a:rPr lang="de-DE" sz="2500" dirty="0" err="1" smtClean="0">
              <a:solidFill>
                <a:schemeClr val="tx2">
                  <a:lumMod val="75000"/>
                </a:schemeClr>
              </a:solidFill>
            </a:rPr>
            <a:t>the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dirty="0" err="1" smtClean="0">
              <a:solidFill>
                <a:schemeClr val="tx2">
                  <a:lumMod val="75000"/>
                </a:schemeClr>
              </a:solidFill>
            </a:rPr>
            <a:t>hybridity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dirty="0" err="1" smtClean="0">
              <a:solidFill>
                <a:schemeClr val="tx2">
                  <a:lumMod val="75000"/>
                </a:schemeClr>
              </a:solidFill>
            </a:rPr>
            <a:t>between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dirty="0" err="1" smtClean="0">
              <a:solidFill>
                <a:schemeClr val="tx2">
                  <a:lumMod val="75000"/>
                </a:schemeClr>
              </a:solidFill>
            </a:rPr>
            <a:t>being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dirty="0" err="1" smtClean="0">
              <a:solidFill>
                <a:schemeClr val="tx2">
                  <a:lumMod val="75000"/>
                </a:schemeClr>
              </a:solidFill>
            </a:rPr>
            <a:t>immersed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 in </a:t>
          </a:r>
          <a:r>
            <a:rPr lang="de-DE" sz="2500" dirty="0" err="1" smtClean="0">
              <a:solidFill>
                <a:schemeClr val="tx2">
                  <a:lumMod val="75000"/>
                </a:schemeClr>
              </a:solidFill>
            </a:rPr>
            <a:t>and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  </a:t>
          </a:r>
          <a:r>
            <a:rPr lang="de-DE" sz="2500" dirty="0" err="1" smtClean="0">
              <a:solidFill>
                <a:schemeClr val="tx2">
                  <a:lumMod val="75000"/>
                </a:schemeClr>
              </a:solidFill>
            </a:rPr>
            <a:t>producing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dirty="0" err="1" smtClean="0">
              <a:solidFill>
                <a:schemeClr val="tx2">
                  <a:lumMod val="75000"/>
                </a:schemeClr>
              </a:solidFill>
            </a:rPr>
            <a:t>criticality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dirty="0" err="1" smtClean="0">
              <a:solidFill>
                <a:schemeClr val="tx2">
                  <a:lumMod val="75000"/>
                </a:schemeClr>
              </a:solidFill>
            </a:rPr>
            <a:t>through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b="1" dirty="0" err="1" smtClean="0">
              <a:solidFill>
                <a:schemeClr val="tx2">
                  <a:lumMod val="75000"/>
                </a:schemeClr>
              </a:solidFill>
            </a:rPr>
            <a:t>monitoring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dirty="0" err="1" smtClean="0">
              <a:solidFill>
                <a:schemeClr val="tx2">
                  <a:lumMod val="75000"/>
                </a:schemeClr>
              </a:solidFill>
            </a:rPr>
            <a:t>and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b="1" dirty="0" err="1" smtClean="0">
              <a:solidFill>
                <a:schemeClr val="tx2">
                  <a:lumMod val="75000"/>
                </a:schemeClr>
              </a:solidFill>
            </a:rPr>
            <a:t>responding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. </a:t>
          </a:r>
          <a:endParaRPr lang="de-DE" sz="2500" dirty="0">
            <a:solidFill>
              <a:schemeClr val="tx2">
                <a:lumMod val="75000"/>
              </a:schemeClr>
            </a:solidFill>
          </a:endParaRPr>
        </a:p>
      </dgm:t>
    </dgm:pt>
    <dgm:pt modelId="{85EEE64A-85FD-48C2-9A1C-3D5CF477254B}" type="parTrans" cxnId="{99FF42CF-DA37-4774-83F1-A3F3F59D1089}">
      <dgm:prSet/>
      <dgm:spPr/>
      <dgm:t>
        <a:bodyPr/>
        <a:lstStyle/>
        <a:p>
          <a:endParaRPr lang="de-DE"/>
        </a:p>
      </dgm:t>
    </dgm:pt>
    <dgm:pt modelId="{564352A8-D798-41CB-BD6D-AD53C8EED16D}" type="sibTrans" cxnId="{99FF42CF-DA37-4774-83F1-A3F3F59D1089}">
      <dgm:prSet/>
      <dgm:spPr/>
      <dgm:t>
        <a:bodyPr/>
        <a:lstStyle/>
        <a:p>
          <a:endParaRPr lang="de-DE"/>
        </a:p>
      </dgm:t>
    </dgm:pt>
    <dgm:pt modelId="{376CF333-BFD3-47E1-8FD2-F77DE43D82F0}">
      <dgm:prSet phldrT="[Text]"/>
      <dgm:spPr/>
      <dgm:t>
        <a:bodyPr/>
        <a:lstStyle/>
        <a:p>
          <a:r>
            <a:rPr lang="de-DE" dirty="0" smtClean="0"/>
            <a:t>VULNERABILITY</a:t>
          </a:r>
          <a:endParaRPr lang="de-DE" dirty="0"/>
        </a:p>
      </dgm:t>
    </dgm:pt>
    <dgm:pt modelId="{67CBE031-B52D-493C-B4CC-B3D6DE927A62}" type="parTrans" cxnId="{029E8BA6-C8E2-4025-B185-F057E2462700}">
      <dgm:prSet/>
      <dgm:spPr/>
      <dgm:t>
        <a:bodyPr/>
        <a:lstStyle/>
        <a:p>
          <a:endParaRPr lang="de-DE"/>
        </a:p>
      </dgm:t>
    </dgm:pt>
    <dgm:pt modelId="{DDB7E8CC-9064-4E83-987D-2C16E3C4CCB6}" type="sibTrans" cxnId="{029E8BA6-C8E2-4025-B185-F057E2462700}">
      <dgm:prSet/>
      <dgm:spPr>
        <a:solidFill>
          <a:schemeClr val="accent1">
            <a:hueOff val="0"/>
            <a:satOff val="0"/>
            <a:lumOff val="0"/>
          </a:schemeClr>
        </a:solidFill>
      </dgm:spPr>
      <dgm:t>
        <a:bodyPr/>
        <a:lstStyle/>
        <a:p>
          <a:endParaRPr lang="de-DE"/>
        </a:p>
      </dgm:t>
    </dgm:pt>
    <dgm:pt modelId="{47AF7560-A2FB-458C-8970-1FA21AB99508}">
      <dgm:prSet phldrT="[Text]" custT="1"/>
      <dgm:spPr>
        <a:solidFill>
          <a:schemeClr val="bg2">
            <a:alpha val="70000"/>
          </a:schemeClr>
        </a:solidFill>
        <a:ln>
          <a:solidFill>
            <a:schemeClr val="bg2"/>
          </a:solidFill>
        </a:ln>
      </dgm:spPr>
      <dgm:t>
        <a:bodyPr/>
        <a:lstStyle/>
        <a:p>
          <a:r>
            <a:rPr lang="de-DE" sz="2500" dirty="0" err="1" smtClean="0">
              <a:solidFill>
                <a:schemeClr val="tx2">
                  <a:lumMod val="75000"/>
                </a:schemeClr>
              </a:solidFill>
            </a:rPr>
            <a:t>Humans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,  </a:t>
          </a:r>
          <a:r>
            <a:rPr lang="de-DE" sz="2500" dirty="0" err="1" smtClean="0">
              <a:solidFill>
                <a:schemeClr val="tx2">
                  <a:lumMod val="75000"/>
                </a:schemeClr>
              </a:solidFill>
            </a:rPr>
            <a:t>dealing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dirty="0" err="1" smtClean="0">
              <a:solidFill>
                <a:schemeClr val="tx2">
                  <a:lumMod val="75000"/>
                </a:schemeClr>
              </a:solidFill>
            </a:rPr>
            <a:t>with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dirty="0" err="1" smtClean="0">
              <a:solidFill>
                <a:schemeClr val="tx2">
                  <a:lumMod val="75000"/>
                </a:schemeClr>
              </a:solidFill>
            </a:rPr>
            <a:t>and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dirty="0" err="1" smtClean="0">
              <a:solidFill>
                <a:schemeClr val="tx2">
                  <a:lumMod val="75000"/>
                </a:schemeClr>
              </a:solidFill>
            </a:rPr>
            <a:t>entangled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 in multiple </a:t>
          </a:r>
          <a:r>
            <a:rPr lang="de-DE" sz="2500" dirty="0" err="1" smtClean="0">
              <a:solidFill>
                <a:schemeClr val="tx2">
                  <a:lumMod val="75000"/>
                </a:schemeClr>
              </a:solidFill>
            </a:rPr>
            <a:t>matters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dirty="0" err="1" smtClean="0">
              <a:solidFill>
                <a:schemeClr val="tx2">
                  <a:lumMod val="75000"/>
                </a:schemeClr>
              </a:solidFill>
            </a:rPr>
            <a:t>of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 care/</a:t>
          </a:r>
          <a:r>
            <a:rPr lang="de-DE" sz="2500" dirty="0" err="1" smtClean="0">
              <a:solidFill>
                <a:schemeClr val="tx2">
                  <a:lumMod val="75000"/>
                </a:schemeClr>
              </a:solidFill>
            </a:rPr>
            <a:t>concern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, </a:t>
          </a:r>
          <a:r>
            <a:rPr lang="de-DE" sz="2500" dirty="0" err="1" smtClean="0">
              <a:solidFill>
                <a:schemeClr val="tx2">
                  <a:lumMod val="75000"/>
                </a:schemeClr>
              </a:solidFill>
            </a:rPr>
            <a:t>are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dirty="0" err="1" smtClean="0">
              <a:solidFill>
                <a:schemeClr val="tx2">
                  <a:lumMod val="75000"/>
                </a:schemeClr>
              </a:solidFill>
            </a:rPr>
            <a:t>attributed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 an integral </a:t>
          </a:r>
          <a:r>
            <a:rPr lang="de-DE" sz="2500" dirty="0" err="1" smtClean="0">
              <a:solidFill>
                <a:schemeClr val="tx2">
                  <a:lumMod val="75000"/>
                </a:schemeClr>
              </a:solidFill>
            </a:rPr>
            <a:t>part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 in </a:t>
          </a:r>
          <a:r>
            <a:rPr lang="de-DE" sz="2500" b="1" dirty="0" smtClean="0">
              <a:solidFill>
                <a:schemeClr val="tx2">
                  <a:lumMod val="75000"/>
                </a:schemeClr>
              </a:solidFill>
            </a:rPr>
            <a:t>de- </a:t>
          </a:r>
          <a:r>
            <a:rPr lang="de-DE" sz="2500" b="1" dirty="0" err="1" smtClean="0">
              <a:solidFill>
                <a:schemeClr val="tx2">
                  <a:lumMod val="75000"/>
                </a:schemeClr>
              </a:solidFill>
            </a:rPr>
            <a:t>and</a:t>
          </a:r>
          <a:r>
            <a:rPr lang="de-DE" sz="2500" b="1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b="1" dirty="0" err="1" smtClean="0">
              <a:solidFill>
                <a:schemeClr val="tx2">
                  <a:lumMod val="75000"/>
                </a:schemeClr>
              </a:solidFill>
            </a:rPr>
            <a:t>reconstructing</a:t>
          </a:r>
          <a:r>
            <a:rPr lang="de-DE" sz="2500" b="1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b="1" dirty="0" err="1" smtClean="0">
              <a:solidFill>
                <a:schemeClr val="tx2">
                  <a:lumMod val="75000"/>
                </a:schemeClr>
              </a:solidFill>
            </a:rPr>
            <a:t>criticalities</a:t>
          </a:r>
          <a:r>
            <a:rPr lang="de-DE" sz="2500" dirty="0" smtClean="0">
              <a:solidFill>
                <a:schemeClr val="tx2">
                  <a:lumMod val="75000"/>
                </a:schemeClr>
              </a:solidFill>
            </a:rPr>
            <a:t>.     </a:t>
          </a:r>
          <a:endParaRPr lang="de-DE" sz="2500" dirty="0">
            <a:solidFill>
              <a:schemeClr val="tx2">
                <a:lumMod val="75000"/>
              </a:schemeClr>
            </a:solidFill>
          </a:endParaRPr>
        </a:p>
      </dgm:t>
    </dgm:pt>
    <dgm:pt modelId="{626965C4-35CB-45CB-9532-AC2F77C6680F}" type="parTrans" cxnId="{0C0706D8-33FC-40BE-8F04-FEC499A508CA}">
      <dgm:prSet/>
      <dgm:spPr/>
      <dgm:t>
        <a:bodyPr/>
        <a:lstStyle/>
        <a:p>
          <a:endParaRPr lang="de-DE"/>
        </a:p>
      </dgm:t>
    </dgm:pt>
    <dgm:pt modelId="{DDBCB4B3-973E-460C-8B5E-8270D54C7189}" type="sibTrans" cxnId="{0C0706D8-33FC-40BE-8F04-FEC499A508CA}">
      <dgm:prSet/>
      <dgm:spPr/>
      <dgm:t>
        <a:bodyPr/>
        <a:lstStyle/>
        <a:p>
          <a:endParaRPr lang="de-DE"/>
        </a:p>
      </dgm:t>
    </dgm:pt>
    <dgm:pt modelId="{74A83988-45D4-4A39-BB82-DDBBD4AF9590}">
      <dgm:prSet phldrT="[Text]"/>
      <dgm:spPr/>
      <dgm:t>
        <a:bodyPr/>
        <a:lstStyle/>
        <a:p>
          <a:r>
            <a:rPr lang="de-DE" dirty="0" smtClean="0"/>
            <a:t>MATTERS OF CARE/CONCERN VS. MATTERS OF FACT</a:t>
          </a:r>
          <a:endParaRPr lang="de-DE" dirty="0"/>
        </a:p>
      </dgm:t>
    </dgm:pt>
    <dgm:pt modelId="{14E1BC79-51C2-4A24-ABAC-0908D1C3F27F}" type="parTrans" cxnId="{B23A9E55-3CF2-4A75-B13C-A8A292E3E3A1}">
      <dgm:prSet/>
      <dgm:spPr/>
      <dgm:t>
        <a:bodyPr/>
        <a:lstStyle/>
        <a:p>
          <a:endParaRPr lang="de-DE"/>
        </a:p>
      </dgm:t>
    </dgm:pt>
    <dgm:pt modelId="{3ACBD05F-C474-4097-91A5-56E25F2EE654}" type="sibTrans" cxnId="{B23A9E55-3CF2-4A75-B13C-A8A292E3E3A1}">
      <dgm:prSet/>
      <dgm:spPr>
        <a:solidFill>
          <a:schemeClr val="accent1">
            <a:hueOff val="0"/>
            <a:satOff val="0"/>
            <a:lumOff val="0"/>
          </a:schemeClr>
        </a:solidFill>
      </dgm:spPr>
      <dgm:t>
        <a:bodyPr/>
        <a:lstStyle/>
        <a:p>
          <a:endParaRPr lang="de-DE"/>
        </a:p>
      </dgm:t>
    </dgm:pt>
    <dgm:pt modelId="{17BBD9E0-B1B7-4274-ABCA-1CFCBA2AADC9}" type="pres">
      <dgm:prSet presAssocID="{609193EF-5501-4E92-B120-CF764A9C8EC9}" presName="Name0" presStyleCnt="0">
        <dgm:presLayoutVars>
          <dgm:chMax/>
          <dgm:chPref/>
          <dgm:dir/>
          <dgm:animLvl val="lvl"/>
        </dgm:presLayoutVars>
      </dgm:prSet>
      <dgm:spPr/>
    </dgm:pt>
    <dgm:pt modelId="{7D2A4F1F-14B7-4EDE-8F26-8AAC4C7FCDC4}" type="pres">
      <dgm:prSet presAssocID="{24402843-D5F0-4E95-965C-6B1C7D1E116B}" presName="composite" presStyleCnt="0"/>
      <dgm:spPr/>
    </dgm:pt>
    <dgm:pt modelId="{BD23FAF8-5BEE-4A2E-9839-75137A517F72}" type="pres">
      <dgm:prSet presAssocID="{24402843-D5F0-4E95-965C-6B1C7D1E116B}" presName="Parent1" presStyleLbl="node1" presStyleIdx="0" presStyleCnt="6" custScaleX="100922" custScaleY="9667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5A02A8D4-2A1B-456C-9EBA-28FE25C8AF88}" type="pres">
      <dgm:prSet presAssocID="{24402843-D5F0-4E95-965C-6B1C7D1E116B}" presName="Childtext1" presStyleLbl="revTx" presStyleIdx="0" presStyleCnt="3" custScaleY="86220" custLinFactX="-85226" custLinFactNeighborX="-100000" custLinFactNeighborY="-559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BB50479-C9F0-4CE0-B375-C056BC24755D}" type="pres">
      <dgm:prSet presAssocID="{24402843-D5F0-4E95-965C-6B1C7D1E116B}" presName="BalanceSpacing" presStyleCnt="0"/>
      <dgm:spPr/>
    </dgm:pt>
    <dgm:pt modelId="{7121A378-A540-4AFC-80FD-8942C4805077}" type="pres">
      <dgm:prSet presAssocID="{24402843-D5F0-4E95-965C-6B1C7D1E116B}" presName="BalanceSpacing1" presStyleCnt="0"/>
      <dgm:spPr/>
    </dgm:pt>
    <dgm:pt modelId="{3CFA745B-E11B-47E4-BA94-24AE7C8107EC}" type="pres">
      <dgm:prSet presAssocID="{A7B1B03E-FDD5-4377-BB0E-B9E1A6370BEE}" presName="Accent1Text" presStyleLbl="node1" presStyleIdx="1" presStyleCnt="6" custScaleX="101385" custScaleY="95726" custLinFactX="100000" custLinFactNeighborX="119319" custLinFactNeighborY="-155"/>
      <dgm:spPr/>
    </dgm:pt>
    <dgm:pt modelId="{6984E553-A821-454B-8D17-A0F7D48956FC}" type="pres">
      <dgm:prSet presAssocID="{A7B1B03E-FDD5-4377-BB0E-B9E1A6370BEE}" presName="spaceBetweenRectangles" presStyleCnt="0"/>
      <dgm:spPr/>
    </dgm:pt>
    <dgm:pt modelId="{A2649E00-A2D9-4285-AB1B-C5F82E151878}" type="pres">
      <dgm:prSet presAssocID="{376CF333-BFD3-47E1-8FD2-F77DE43D82F0}" presName="composite" presStyleCnt="0"/>
      <dgm:spPr/>
    </dgm:pt>
    <dgm:pt modelId="{C0F648F0-6B52-4055-ADAA-A793A29A1F79}" type="pres">
      <dgm:prSet presAssocID="{376CF333-BFD3-47E1-8FD2-F77DE43D82F0}" presName="Parent1" presStyleLbl="node1" presStyleIdx="2" presStyleCnt="6" custScaleX="100922" custScaleY="96673" custLinFactX="10184" custLinFactNeighborX="100000" custLinFactNeighborY="613">
        <dgm:presLayoutVars>
          <dgm:chMax val="1"/>
          <dgm:chPref val="1"/>
          <dgm:bulletEnabled val="1"/>
        </dgm:presLayoutVars>
      </dgm:prSet>
      <dgm:spPr/>
    </dgm:pt>
    <dgm:pt modelId="{8EB08B35-B7D2-4C1D-8A44-E0069F888ACE}" type="pres">
      <dgm:prSet presAssocID="{376CF333-BFD3-47E1-8FD2-F77DE43D82F0}" presName="Childtext1" presStyleLbl="revTx" presStyleIdx="1" presStyleCnt="3" custScaleX="108341" custScaleY="86220" custLinFactY="40962" custLinFactNeighborX="35616" custLinFactNeighborY="10000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5C3A665-A43E-465D-A223-6A740477C173}" type="pres">
      <dgm:prSet presAssocID="{376CF333-BFD3-47E1-8FD2-F77DE43D82F0}" presName="BalanceSpacing" presStyleCnt="0"/>
      <dgm:spPr/>
    </dgm:pt>
    <dgm:pt modelId="{B246D19A-91EA-4B8A-952D-AA5EEA24DE5F}" type="pres">
      <dgm:prSet presAssocID="{376CF333-BFD3-47E1-8FD2-F77DE43D82F0}" presName="BalanceSpacing1" presStyleCnt="0"/>
      <dgm:spPr/>
    </dgm:pt>
    <dgm:pt modelId="{B166FBF5-005C-463D-AF3E-664E2054FC9E}" type="pres">
      <dgm:prSet presAssocID="{DDB7E8CC-9064-4E83-987D-2C16E3C4CCB6}" presName="Accent1Text" presStyleLbl="node1" presStyleIdx="3" presStyleCnt="6" custScaleX="100922" custScaleY="96673" custLinFactX="-9474" custLinFactNeighborX="-100000" custLinFactNeighborY="613"/>
      <dgm:spPr/>
      <dgm:t>
        <a:bodyPr/>
        <a:lstStyle/>
        <a:p>
          <a:endParaRPr lang="de-DE"/>
        </a:p>
      </dgm:t>
    </dgm:pt>
    <dgm:pt modelId="{49DAAC07-FFD2-4CB0-BC54-7F4FC095AA62}" type="pres">
      <dgm:prSet presAssocID="{DDB7E8CC-9064-4E83-987D-2C16E3C4CCB6}" presName="spaceBetweenRectangles" presStyleCnt="0"/>
      <dgm:spPr/>
    </dgm:pt>
    <dgm:pt modelId="{0A5CB888-A2B2-4BCB-A4CB-58BBF0127954}" type="pres">
      <dgm:prSet presAssocID="{74A83988-45D4-4A39-BB82-DDBBD4AF9590}" presName="composite" presStyleCnt="0"/>
      <dgm:spPr/>
    </dgm:pt>
    <dgm:pt modelId="{6897B1DE-CB5C-4DE9-AF2E-E14DB8ABEE5E}" type="pres">
      <dgm:prSet presAssocID="{74A83988-45D4-4A39-BB82-DDBBD4AF9590}" presName="Parent1" presStyleLbl="node1" presStyleIdx="4" presStyleCnt="6" custScaleX="100922" custScaleY="9667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9EFCB1C3-C097-49CA-B05F-4140C4552906}" type="pres">
      <dgm:prSet presAssocID="{74A83988-45D4-4A39-BB82-DDBBD4AF9590}" presName="Childtext1" presStyleLbl="revTx" presStyleIdx="2" presStyleCnt="3" custLinFactY="-38197" custLinFactNeighborX="45437" custLinFactNeighborY="-10000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1F8CCE34-5B49-4888-8BD5-7B049946D638}" type="pres">
      <dgm:prSet presAssocID="{74A83988-45D4-4A39-BB82-DDBBD4AF9590}" presName="BalanceSpacing" presStyleCnt="0"/>
      <dgm:spPr/>
    </dgm:pt>
    <dgm:pt modelId="{40F054D0-27CE-4545-90C1-D77619011B41}" type="pres">
      <dgm:prSet presAssocID="{74A83988-45D4-4A39-BB82-DDBBD4AF9590}" presName="BalanceSpacing1" presStyleCnt="0"/>
      <dgm:spPr/>
    </dgm:pt>
    <dgm:pt modelId="{2F4B0B14-BD77-4FA4-B0CD-A8FF26BEAC0F}" type="pres">
      <dgm:prSet presAssocID="{3ACBD05F-C474-4097-91A5-56E25F2EE654}" presName="Accent1Text" presStyleLbl="node1" presStyleIdx="5" presStyleCnt="6" custScaleX="100515" custScaleY="96869" custLinFactX="100000" custLinFactNeighborX="119319" custLinFactNeighborY="-697"/>
      <dgm:spPr/>
    </dgm:pt>
  </dgm:ptLst>
  <dgm:cxnLst>
    <dgm:cxn modelId="{99FF42CF-DA37-4774-83F1-A3F3F59D1089}" srcId="{24402843-D5F0-4E95-965C-6B1C7D1E116B}" destId="{59E4CCFD-5D6F-4066-B4E8-1B55AFF688D2}" srcOrd="0" destOrd="0" parTransId="{85EEE64A-85FD-48C2-9A1C-3D5CF477254B}" sibTransId="{564352A8-D798-41CB-BD6D-AD53C8EED16D}"/>
    <dgm:cxn modelId="{A65BF222-A80D-4984-AB86-FB45E888AE0D}" type="presOf" srcId="{3ACBD05F-C474-4097-91A5-56E25F2EE654}" destId="{2F4B0B14-BD77-4FA4-B0CD-A8FF26BEAC0F}" srcOrd="0" destOrd="0" presId="urn:microsoft.com/office/officeart/2008/layout/AlternatingHexagons"/>
    <dgm:cxn modelId="{0C0706D8-33FC-40BE-8F04-FEC499A508CA}" srcId="{376CF333-BFD3-47E1-8FD2-F77DE43D82F0}" destId="{47AF7560-A2FB-458C-8970-1FA21AB99508}" srcOrd="0" destOrd="0" parTransId="{626965C4-35CB-45CB-9532-AC2F77C6680F}" sibTransId="{DDBCB4B3-973E-460C-8B5E-8270D54C7189}"/>
    <dgm:cxn modelId="{B3D16D31-294C-4B5E-ADDC-68CBB26F948C}" type="presOf" srcId="{24402843-D5F0-4E95-965C-6B1C7D1E116B}" destId="{BD23FAF8-5BEE-4A2E-9839-75137A517F72}" srcOrd="0" destOrd="0" presId="urn:microsoft.com/office/officeart/2008/layout/AlternatingHexagons"/>
    <dgm:cxn modelId="{B665D59C-7DAD-40C6-B0F2-FDD3459539F5}" type="presOf" srcId="{74A83988-45D4-4A39-BB82-DDBBD4AF9590}" destId="{6897B1DE-CB5C-4DE9-AF2E-E14DB8ABEE5E}" srcOrd="0" destOrd="0" presId="urn:microsoft.com/office/officeart/2008/layout/AlternatingHexagons"/>
    <dgm:cxn modelId="{B1B6E307-194D-4794-91A9-907EC0FD56A6}" type="presOf" srcId="{609193EF-5501-4E92-B120-CF764A9C8EC9}" destId="{17BBD9E0-B1B7-4274-ABCA-1CFCBA2AADC9}" srcOrd="0" destOrd="0" presId="urn:microsoft.com/office/officeart/2008/layout/AlternatingHexagons"/>
    <dgm:cxn modelId="{B8C53225-0683-4222-B362-4113A4976BCC}" type="presOf" srcId="{A7B1B03E-FDD5-4377-BB0E-B9E1A6370BEE}" destId="{3CFA745B-E11B-47E4-BA94-24AE7C8107EC}" srcOrd="0" destOrd="0" presId="urn:microsoft.com/office/officeart/2008/layout/AlternatingHexagons"/>
    <dgm:cxn modelId="{029E8BA6-C8E2-4025-B185-F057E2462700}" srcId="{609193EF-5501-4E92-B120-CF764A9C8EC9}" destId="{376CF333-BFD3-47E1-8FD2-F77DE43D82F0}" srcOrd="1" destOrd="0" parTransId="{67CBE031-B52D-493C-B4CC-B3D6DE927A62}" sibTransId="{DDB7E8CC-9064-4E83-987D-2C16E3C4CCB6}"/>
    <dgm:cxn modelId="{9C9D2FBD-FD7D-4445-8CC4-51596584F6A4}" type="presOf" srcId="{376CF333-BFD3-47E1-8FD2-F77DE43D82F0}" destId="{C0F648F0-6B52-4055-ADAA-A793A29A1F79}" srcOrd="0" destOrd="0" presId="urn:microsoft.com/office/officeart/2008/layout/AlternatingHexagons"/>
    <dgm:cxn modelId="{8182B280-81D5-4BD6-977E-1ECCB85CA6DD}" type="presOf" srcId="{DDB7E8CC-9064-4E83-987D-2C16E3C4CCB6}" destId="{B166FBF5-005C-463D-AF3E-664E2054FC9E}" srcOrd="0" destOrd="0" presId="urn:microsoft.com/office/officeart/2008/layout/AlternatingHexagons"/>
    <dgm:cxn modelId="{B207560C-DEBC-4D26-BC16-A6379A39BEE3}" srcId="{609193EF-5501-4E92-B120-CF764A9C8EC9}" destId="{24402843-D5F0-4E95-965C-6B1C7D1E116B}" srcOrd="0" destOrd="0" parTransId="{78C5E435-3719-4EDC-BA15-5F716FF849D5}" sibTransId="{A7B1B03E-FDD5-4377-BB0E-B9E1A6370BEE}"/>
    <dgm:cxn modelId="{DC1D254F-9597-457C-9504-C60473BFC61F}" type="presOf" srcId="{59E4CCFD-5D6F-4066-B4E8-1B55AFF688D2}" destId="{5A02A8D4-2A1B-456C-9EBA-28FE25C8AF88}" srcOrd="0" destOrd="0" presId="urn:microsoft.com/office/officeart/2008/layout/AlternatingHexagons"/>
    <dgm:cxn modelId="{B23A9E55-3CF2-4A75-B13C-A8A292E3E3A1}" srcId="{609193EF-5501-4E92-B120-CF764A9C8EC9}" destId="{74A83988-45D4-4A39-BB82-DDBBD4AF9590}" srcOrd="2" destOrd="0" parTransId="{14E1BC79-51C2-4A24-ABAC-0908D1C3F27F}" sibTransId="{3ACBD05F-C474-4097-91A5-56E25F2EE654}"/>
    <dgm:cxn modelId="{D7CC1552-1234-4B85-A97B-FA01A68C227D}" type="presOf" srcId="{47AF7560-A2FB-458C-8970-1FA21AB99508}" destId="{8EB08B35-B7D2-4C1D-8A44-E0069F888ACE}" srcOrd="0" destOrd="0" presId="urn:microsoft.com/office/officeart/2008/layout/AlternatingHexagons"/>
    <dgm:cxn modelId="{17D95938-CB5E-456A-99B8-650AB931B7AE}" type="presParOf" srcId="{17BBD9E0-B1B7-4274-ABCA-1CFCBA2AADC9}" destId="{7D2A4F1F-14B7-4EDE-8F26-8AAC4C7FCDC4}" srcOrd="0" destOrd="0" presId="urn:microsoft.com/office/officeart/2008/layout/AlternatingHexagons"/>
    <dgm:cxn modelId="{EC3E571C-68B1-4E6D-B4EB-AC1588F2E17B}" type="presParOf" srcId="{7D2A4F1F-14B7-4EDE-8F26-8AAC4C7FCDC4}" destId="{BD23FAF8-5BEE-4A2E-9839-75137A517F72}" srcOrd="0" destOrd="0" presId="urn:microsoft.com/office/officeart/2008/layout/AlternatingHexagons"/>
    <dgm:cxn modelId="{FFD1CA15-0A14-4181-8A43-91D767B21F43}" type="presParOf" srcId="{7D2A4F1F-14B7-4EDE-8F26-8AAC4C7FCDC4}" destId="{5A02A8D4-2A1B-456C-9EBA-28FE25C8AF88}" srcOrd="1" destOrd="0" presId="urn:microsoft.com/office/officeart/2008/layout/AlternatingHexagons"/>
    <dgm:cxn modelId="{4BA67E8F-7AA9-4DAF-B255-EC7F07F25053}" type="presParOf" srcId="{7D2A4F1F-14B7-4EDE-8F26-8AAC4C7FCDC4}" destId="{EBB50479-C9F0-4CE0-B375-C056BC24755D}" srcOrd="2" destOrd="0" presId="urn:microsoft.com/office/officeart/2008/layout/AlternatingHexagons"/>
    <dgm:cxn modelId="{3842C016-34AB-4CCA-A282-C34491B14D56}" type="presParOf" srcId="{7D2A4F1F-14B7-4EDE-8F26-8AAC4C7FCDC4}" destId="{7121A378-A540-4AFC-80FD-8942C4805077}" srcOrd="3" destOrd="0" presId="urn:microsoft.com/office/officeart/2008/layout/AlternatingHexagons"/>
    <dgm:cxn modelId="{D1DF3D0B-13CF-41FD-9484-A2784A7880B9}" type="presParOf" srcId="{7D2A4F1F-14B7-4EDE-8F26-8AAC4C7FCDC4}" destId="{3CFA745B-E11B-47E4-BA94-24AE7C8107EC}" srcOrd="4" destOrd="0" presId="urn:microsoft.com/office/officeart/2008/layout/AlternatingHexagons"/>
    <dgm:cxn modelId="{37BB604A-E9B9-43C0-AAAF-A5F08DED4195}" type="presParOf" srcId="{17BBD9E0-B1B7-4274-ABCA-1CFCBA2AADC9}" destId="{6984E553-A821-454B-8D17-A0F7D48956FC}" srcOrd="1" destOrd="0" presId="urn:microsoft.com/office/officeart/2008/layout/AlternatingHexagons"/>
    <dgm:cxn modelId="{1CD72EAB-3F46-4138-A064-63273423E04D}" type="presParOf" srcId="{17BBD9E0-B1B7-4274-ABCA-1CFCBA2AADC9}" destId="{A2649E00-A2D9-4285-AB1B-C5F82E151878}" srcOrd="2" destOrd="0" presId="urn:microsoft.com/office/officeart/2008/layout/AlternatingHexagons"/>
    <dgm:cxn modelId="{53189B58-9538-4520-AD63-1C504D4E54DC}" type="presParOf" srcId="{A2649E00-A2D9-4285-AB1B-C5F82E151878}" destId="{C0F648F0-6B52-4055-ADAA-A793A29A1F79}" srcOrd="0" destOrd="0" presId="urn:microsoft.com/office/officeart/2008/layout/AlternatingHexagons"/>
    <dgm:cxn modelId="{2C6048FD-68E4-4B68-9C42-D0CEBB0ACB61}" type="presParOf" srcId="{A2649E00-A2D9-4285-AB1B-C5F82E151878}" destId="{8EB08B35-B7D2-4C1D-8A44-E0069F888ACE}" srcOrd="1" destOrd="0" presId="urn:microsoft.com/office/officeart/2008/layout/AlternatingHexagons"/>
    <dgm:cxn modelId="{408485D9-90BB-42E6-9690-95AAFB1A469E}" type="presParOf" srcId="{A2649E00-A2D9-4285-AB1B-C5F82E151878}" destId="{05C3A665-A43E-465D-A223-6A740477C173}" srcOrd="2" destOrd="0" presId="urn:microsoft.com/office/officeart/2008/layout/AlternatingHexagons"/>
    <dgm:cxn modelId="{4CF65D02-98A9-4DEF-8E15-64CCB5F24F23}" type="presParOf" srcId="{A2649E00-A2D9-4285-AB1B-C5F82E151878}" destId="{B246D19A-91EA-4B8A-952D-AA5EEA24DE5F}" srcOrd="3" destOrd="0" presId="urn:microsoft.com/office/officeart/2008/layout/AlternatingHexagons"/>
    <dgm:cxn modelId="{08F1977B-6FAC-41F4-A100-470EF5C212F7}" type="presParOf" srcId="{A2649E00-A2D9-4285-AB1B-C5F82E151878}" destId="{B166FBF5-005C-463D-AF3E-664E2054FC9E}" srcOrd="4" destOrd="0" presId="urn:microsoft.com/office/officeart/2008/layout/AlternatingHexagons"/>
    <dgm:cxn modelId="{AA79465E-B7B1-4F7C-9A2E-A6899A5E53E3}" type="presParOf" srcId="{17BBD9E0-B1B7-4274-ABCA-1CFCBA2AADC9}" destId="{49DAAC07-FFD2-4CB0-BC54-7F4FC095AA62}" srcOrd="3" destOrd="0" presId="urn:microsoft.com/office/officeart/2008/layout/AlternatingHexagons"/>
    <dgm:cxn modelId="{E0B32629-CBA8-46F3-A41F-B6800861F8EF}" type="presParOf" srcId="{17BBD9E0-B1B7-4274-ABCA-1CFCBA2AADC9}" destId="{0A5CB888-A2B2-4BCB-A4CB-58BBF0127954}" srcOrd="4" destOrd="0" presId="urn:microsoft.com/office/officeart/2008/layout/AlternatingHexagons"/>
    <dgm:cxn modelId="{4B1763DA-1B91-4EF7-80A9-D1C0BB9C8DD9}" type="presParOf" srcId="{0A5CB888-A2B2-4BCB-A4CB-58BBF0127954}" destId="{6897B1DE-CB5C-4DE9-AF2E-E14DB8ABEE5E}" srcOrd="0" destOrd="0" presId="urn:microsoft.com/office/officeart/2008/layout/AlternatingHexagons"/>
    <dgm:cxn modelId="{3D83A2F6-2DB2-4261-B9EA-A2898602EA73}" type="presParOf" srcId="{0A5CB888-A2B2-4BCB-A4CB-58BBF0127954}" destId="{9EFCB1C3-C097-49CA-B05F-4140C4552906}" srcOrd="1" destOrd="0" presId="urn:microsoft.com/office/officeart/2008/layout/AlternatingHexagons"/>
    <dgm:cxn modelId="{FEC5502B-4714-4DA4-82A7-BFC9E37D7BBC}" type="presParOf" srcId="{0A5CB888-A2B2-4BCB-A4CB-58BBF0127954}" destId="{1F8CCE34-5B49-4888-8BD5-7B049946D638}" srcOrd="2" destOrd="0" presId="urn:microsoft.com/office/officeart/2008/layout/AlternatingHexagons"/>
    <dgm:cxn modelId="{AB2E44FD-BA6E-418E-9652-A3A1DFD9F7A4}" type="presParOf" srcId="{0A5CB888-A2B2-4BCB-A4CB-58BBF0127954}" destId="{40F054D0-27CE-4545-90C1-D77619011B41}" srcOrd="3" destOrd="0" presId="urn:microsoft.com/office/officeart/2008/layout/AlternatingHexagons"/>
    <dgm:cxn modelId="{4B6C9092-1335-4691-9782-160C95DD9D85}" type="presParOf" srcId="{0A5CB888-A2B2-4BCB-A4CB-58BBF0127954}" destId="{2F4B0B14-BD77-4FA4-B0CD-A8FF26BEAC0F}" srcOrd="4" destOrd="0" presId="urn:microsoft.com/office/officeart/2008/layout/AlternatingHexagons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9F134DF-5348-4B80-8C0D-501A40A00915}" type="doc">
      <dgm:prSet loTypeId="urn:microsoft.com/office/officeart/2005/8/layout/venn1" loCatId="relationship" qsTypeId="urn:microsoft.com/office/officeart/2005/8/quickstyle/simple1" qsCatId="simple" csTypeId="urn:microsoft.com/office/officeart/2005/8/colors/accent3_1" csCatId="accent3" phldr="1"/>
      <dgm:spPr/>
    </dgm:pt>
    <dgm:pt modelId="{33937A0A-627E-4951-B11A-B75AD36791AF}">
      <dgm:prSet phldrT="[Text]" custT="1"/>
      <dgm:spPr>
        <a:solidFill>
          <a:schemeClr val="lt1">
            <a:hueOff val="0"/>
            <a:satOff val="0"/>
            <a:lumOff val="0"/>
            <a:alpha val="70000"/>
          </a:schemeClr>
        </a:solidFill>
      </dgm:spPr>
      <dgm:t>
        <a:bodyPr/>
        <a:lstStyle/>
        <a:p>
          <a:r>
            <a:rPr lang="de-DE" sz="2500" b="1" dirty="0" smtClean="0">
              <a:solidFill>
                <a:schemeClr val="tx2">
                  <a:lumMod val="75000"/>
                </a:schemeClr>
              </a:solidFill>
            </a:rPr>
            <a:t>BIOLOGICAL</a:t>
          </a:r>
          <a:endParaRPr lang="de-DE" sz="2500" b="1" dirty="0">
            <a:solidFill>
              <a:schemeClr val="tx2">
                <a:lumMod val="75000"/>
              </a:schemeClr>
            </a:solidFill>
          </a:endParaRPr>
        </a:p>
      </dgm:t>
    </dgm:pt>
    <dgm:pt modelId="{DA8AB62F-4F16-4D9B-8D24-637E0CA23EC5}" type="sibTrans" cxnId="{44CBED01-42D7-47C3-A3D6-98EDE5A6D1E9}">
      <dgm:prSet/>
      <dgm:spPr/>
      <dgm:t>
        <a:bodyPr/>
        <a:lstStyle/>
        <a:p>
          <a:endParaRPr lang="de-DE"/>
        </a:p>
      </dgm:t>
    </dgm:pt>
    <dgm:pt modelId="{EA01FB44-1499-44C7-8710-302711D17865}" type="parTrans" cxnId="{44CBED01-42D7-47C3-A3D6-98EDE5A6D1E9}">
      <dgm:prSet/>
      <dgm:spPr/>
      <dgm:t>
        <a:bodyPr/>
        <a:lstStyle/>
        <a:p>
          <a:endParaRPr lang="de-DE"/>
        </a:p>
      </dgm:t>
    </dgm:pt>
    <dgm:pt modelId="{C76B0AF8-2B14-4C65-ABBD-8FBF00E2CCEB}">
      <dgm:prSet phldrT="[Text]" custT="1"/>
      <dgm:spPr>
        <a:solidFill>
          <a:schemeClr val="lt1">
            <a:hueOff val="0"/>
            <a:satOff val="0"/>
            <a:lumOff val="0"/>
            <a:alpha val="70000"/>
          </a:schemeClr>
        </a:solidFill>
      </dgm:spPr>
      <dgm:t>
        <a:bodyPr/>
        <a:lstStyle/>
        <a:p>
          <a:r>
            <a:rPr lang="de-DE" sz="2500" b="1" dirty="0" smtClean="0">
              <a:solidFill>
                <a:schemeClr val="tx2">
                  <a:lumMod val="75000"/>
                </a:schemeClr>
              </a:solidFill>
            </a:rPr>
            <a:t>MATERIAL</a:t>
          </a:r>
          <a:r>
            <a:rPr lang="de-DE" sz="2500" b="0" dirty="0" smtClean="0">
              <a:solidFill>
                <a:schemeClr val="tx2">
                  <a:lumMod val="75000"/>
                </a:schemeClr>
              </a:solidFill>
            </a:rPr>
            <a:t> </a:t>
          </a:r>
          <a:endParaRPr lang="de-DE" sz="2500" b="0" dirty="0">
            <a:solidFill>
              <a:schemeClr val="tx2">
                <a:lumMod val="75000"/>
              </a:schemeClr>
            </a:solidFill>
          </a:endParaRPr>
        </a:p>
      </dgm:t>
    </dgm:pt>
    <dgm:pt modelId="{D291D72E-D54E-4B1A-AE7D-709DEF4423AD}" type="sibTrans" cxnId="{238C4B09-32C6-4FF3-99C9-52286782C24E}">
      <dgm:prSet/>
      <dgm:spPr/>
      <dgm:t>
        <a:bodyPr/>
        <a:lstStyle/>
        <a:p>
          <a:endParaRPr lang="de-DE"/>
        </a:p>
      </dgm:t>
    </dgm:pt>
    <dgm:pt modelId="{1DA10475-D7FD-4E53-91E4-9AFD064B708A}" type="parTrans" cxnId="{238C4B09-32C6-4FF3-99C9-52286782C24E}">
      <dgm:prSet/>
      <dgm:spPr/>
      <dgm:t>
        <a:bodyPr/>
        <a:lstStyle/>
        <a:p>
          <a:endParaRPr lang="de-DE"/>
        </a:p>
      </dgm:t>
    </dgm:pt>
    <dgm:pt modelId="{D039E265-1001-4190-94CA-75D32FD873D0}">
      <dgm:prSet phldrT="[Text]" custT="1"/>
      <dgm:spPr>
        <a:solidFill>
          <a:schemeClr val="lt1">
            <a:hueOff val="0"/>
            <a:satOff val="0"/>
            <a:lumOff val="0"/>
            <a:alpha val="70000"/>
          </a:schemeClr>
        </a:solidFill>
      </dgm:spPr>
      <dgm:t>
        <a:bodyPr/>
        <a:lstStyle/>
        <a:p>
          <a:r>
            <a:rPr lang="de-DE" sz="2500" b="1" dirty="0" smtClean="0">
              <a:solidFill>
                <a:schemeClr val="tx2">
                  <a:lumMod val="75000"/>
                </a:schemeClr>
              </a:solidFill>
            </a:rPr>
            <a:t>CULTURAL</a:t>
          </a:r>
          <a:endParaRPr lang="de-DE" sz="2500" b="1" dirty="0">
            <a:solidFill>
              <a:schemeClr val="tx2">
                <a:lumMod val="75000"/>
              </a:schemeClr>
            </a:solidFill>
          </a:endParaRPr>
        </a:p>
      </dgm:t>
    </dgm:pt>
    <dgm:pt modelId="{6232F255-F349-421E-AF01-3215BCAFCE4C}" type="sibTrans" cxnId="{6A2F58DD-5785-430B-AC2C-081098160CCB}">
      <dgm:prSet/>
      <dgm:spPr/>
      <dgm:t>
        <a:bodyPr/>
        <a:lstStyle/>
        <a:p>
          <a:endParaRPr lang="de-DE"/>
        </a:p>
      </dgm:t>
    </dgm:pt>
    <dgm:pt modelId="{CE4A1766-6539-4A1C-AE92-08A63514129A}" type="parTrans" cxnId="{6A2F58DD-5785-430B-AC2C-081098160CCB}">
      <dgm:prSet/>
      <dgm:spPr/>
      <dgm:t>
        <a:bodyPr/>
        <a:lstStyle/>
        <a:p>
          <a:endParaRPr lang="de-DE"/>
        </a:p>
      </dgm:t>
    </dgm:pt>
    <dgm:pt modelId="{825069A9-969B-41E0-9E3B-B7A86A9AC9ED}" type="pres">
      <dgm:prSet presAssocID="{19F134DF-5348-4B80-8C0D-501A40A00915}" presName="compositeShape" presStyleCnt="0">
        <dgm:presLayoutVars>
          <dgm:chMax val="7"/>
          <dgm:dir/>
          <dgm:resizeHandles val="exact"/>
        </dgm:presLayoutVars>
      </dgm:prSet>
      <dgm:spPr/>
    </dgm:pt>
    <dgm:pt modelId="{4817767B-18E4-420F-ACC0-6934F83CE886}" type="pres">
      <dgm:prSet presAssocID="{33937A0A-627E-4951-B11A-B75AD36791AF}" presName="circ1" presStyleLbl="vennNode1" presStyleIdx="0" presStyleCnt="3" custScaleX="97091" custScaleY="97091"/>
      <dgm:spPr/>
      <dgm:t>
        <a:bodyPr/>
        <a:lstStyle/>
        <a:p>
          <a:endParaRPr lang="de-DE"/>
        </a:p>
      </dgm:t>
    </dgm:pt>
    <dgm:pt modelId="{BBF30603-8ED7-4D05-9099-C267F15EEF7A}" type="pres">
      <dgm:prSet presAssocID="{33937A0A-627E-4951-B11A-B75AD36791AF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5FD0A0D7-435C-4556-BE08-37A6F9685FA7}" type="pres">
      <dgm:prSet presAssocID="{C76B0AF8-2B14-4C65-ABBD-8FBF00E2CCEB}" presName="circ2" presStyleLbl="vennNode1" presStyleIdx="1" presStyleCnt="3" custScaleX="97091" custScaleY="97091" custLinFactNeighborY="3410"/>
      <dgm:spPr/>
      <dgm:t>
        <a:bodyPr/>
        <a:lstStyle/>
        <a:p>
          <a:endParaRPr lang="de-DE"/>
        </a:p>
      </dgm:t>
    </dgm:pt>
    <dgm:pt modelId="{7BB669C1-1A78-40A8-BF29-1B13C95814A5}" type="pres">
      <dgm:prSet presAssocID="{C76B0AF8-2B14-4C65-ABBD-8FBF00E2CCEB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CE38145C-938C-47E5-B19B-947E30BA24E3}" type="pres">
      <dgm:prSet presAssocID="{D039E265-1001-4190-94CA-75D32FD873D0}" presName="circ3" presStyleLbl="vennNode1" presStyleIdx="2" presStyleCnt="3" custScaleX="97091" custScaleY="97091" custLinFactNeighborX="-1455" custLinFactNeighborY="3435"/>
      <dgm:spPr/>
      <dgm:t>
        <a:bodyPr/>
        <a:lstStyle/>
        <a:p>
          <a:endParaRPr lang="de-DE"/>
        </a:p>
      </dgm:t>
    </dgm:pt>
    <dgm:pt modelId="{DC1CCA7D-4B40-455A-BDFD-5B0C21756D78}" type="pres">
      <dgm:prSet presAssocID="{D039E265-1001-4190-94CA-75D32FD873D0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47057978-394F-4542-8602-6D7374F29ADC}" type="presOf" srcId="{19F134DF-5348-4B80-8C0D-501A40A00915}" destId="{825069A9-969B-41E0-9E3B-B7A86A9AC9ED}" srcOrd="0" destOrd="0" presId="urn:microsoft.com/office/officeart/2005/8/layout/venn1"/>
    <dgm:cxn modelId="{10136B01-78A8-4CF4-AEB2-F21DD116E219}" type="presOf" srcId="{C76B0AF8-2B14-4C65-ABBD-8FBF00E2CCEB}" destId="{7BB669C1-1A78-40A8-BF29-1B13C95814A5}" srcOrd="1" destOrd="0" presId="urn:microsoft.com/office/officeart/2005/8/layout/venn1"/>
    <dgm:cxn modelId="{3F0B56D1-2041-4F0F-818C-4EBF36D6E10F}" type="presOf" srcId="{C76B0AF8-2B14-4C65-ABBD-8FBF00E2CCEB}" destId="{5FD0A0D7-435C-4556-BE08-37A6F9685FA7}" srcOrd="0" destOrd="0" presId="urn:microsoft.com/office/officeart/2005/8/layout/venn1"/>
    <dgm:cxn modelId="{05AF573C-710E-41B1-AE96-D0483C433D02}" type="presOf" srcId="{D039E265-1001-4190-94CA-75D32FD873D0}" destId="{DC1CCA7D-4B40-455A-BDFD-5B0C21756D78}" srcOrd="1" destOrd="0" presId="urn:microsoft.com/office/officeart/2005/8/layout/venn1"/>
    <dgm:cxn modelId="{2E5756B5-7FE4-4D9F-A9AC-3639DE039048}" type="presOf" srcId="{33937A0A-627E-4951-B11A-B75AD36791AF}" destId="{BBF30603-8ED7-4D05-9099-C267F15EEF7A}" srcOrd="1" destOrd="0" presId="urn:microsoft.com/office/officeart/2005/8/layout/venn1"/>
    <dgm:cxn modelId="{44CBED01-42D7-47C3-A3D6-98EDE5A6D1E9}" srcId="{19F134DF-5348-4B80-8C0D-501A40A00915}" destId="{33937A0A-627E-4951-B11A-B75AD36791AF}" srcOrd="0" destOrd="0" parTransId="{EA01FB44-1499-44C7-8710-302711D17865}" sibTransId="{DA8AB62F-4F16-4D9B-8D24-637E0CA23EC5}"/>
    <dgm:cxn modelId="{6A2F58DD-5785-430B-AC2C-081098160CCB}" srcId="{19F134DF-5348-4B80-8C0D-501A40A00915}" destId="{D039E265-1001-4190-94CA-75D32FD873D0}" srcOrd="2" destOrd="0" parTransId="{CE4A1766-6539-4A1C-AE92-08A63514129A}" sibTransId="{6232F255-F349-421E-AF01-3215BCAFCE4C}"/>
    <dgm:cxn modelId="{112AC6BC-9CF6-44ED-851A-F97EAD2A669F}" type="presOf" srcId="{33937A0A-627E-4951-B11A-B75AD36791AF}" destId="{4817767B-18E4-420F-ACC0-6934F83CE886}" srcOrd="0" destOrd="0" presId="urn:microsoft.com/office/officeart/2005/8/layout/venn1"/>
    <dgm:cxn modelId="{238C4B09-32C6-4FF3-99C9-52286782C24E}" srcId="{19F134DF-5348-4B80-8C0D-501A40A00915}" destId="{C76B0AF8-2B14-4C65-ABBD-8FBF00E2CCEB}" srcOrd="1" destOrd="0" parTransId="{1DA10475-D7FD-4E53-91E4-9AFD064B708A}" sibTransId="{D291D72E-D54E-4B1A-AE7D-709DEF4423AD}"/>
    <dgm:cxn modelId="{7E9DC443-1247-4720-8E07-2FA14633F8A1}" type="presOf" srcId="{D039E265-1001-4190-94CA-75D32FD873D0}" destId="{CE38145C-938C-47E5-B19B-947E30BA24E3}" srcOrd="0" destOrd="0" presId="urn:microsoft.com/office/officeart/2005/8/layout/venn1"/>
    <dgm:cxn modelId="{1EB6A109-9B3C-40E1-82F9-5452C70AA2B7}" type="presParOf" srcId="{825069A9-969B-41E0-9E3B-B7A86A9AC9ED}" destId="{4817767B-18E4-420F-ACC0-6934F83CE886}" srcOrd="0" destOrd="0" presId="urn:microsoft.com/office/officeart/2005/8/layout/venn1"/>
    <dgm:cxn modelId="{60C83002-37C6-474B-A621-C6B8ADBC1B6A}" type="presParOf" srcId="{825069A9-969B-41E0-9E3B-B7A86A9AC9ED}" destId="{BBF30603-8ED7-4D05-9099-C267F15EEF7A}" srcOrd="1" destOrd="0" presId="urn:microsoft.com/office/officeart/2005/8/layout/venn1"/>
    <dgm:cxn modelId="{03E13614-9938-4BE4-8314-99BC32F9E9D2}" type="presParOf" srcId="{825069A9-969B-41E0-9E3B-B7A86A9AC9ED}" destId="{5FD0A0D7-435C-4556-BE08-37A6F9685FA7}" srcOrd="2" destOrd="0" presId="urn:microsoft.com/office/officeart/2005/8/layout/venn1"/>
    <dgm:cxn modelId="{FB5F3A83-BA21-46B9-8EC1-7A9B3C5147B8}" type="presParOf" srcId="{825069A9-969B-41E0-9E3B-B7A86A9AC9ED}" destId="{7BB669C1-1A78-40A8-BF29-1B13C95814A5}" srcOrd="3" destOrd="0" presId="urn:microsoft.com/office/officeart/2005/8/layout/venn1"/>
    <dgm:cxn modelId="{EB029343-6338-4F9E-9C04-EADBB790A44D}" type="presParOf" srcId="{825069A9-969B-41E0-9E3B-B7A86A9AC9ED}" destId="{CE38145C-938C-47E5-B19B-947E30BA24E3}" srcOrd="4" destOrd="0" presId="urn:microsoft.com/office/officeart/2005/8/layout/venn1"/>
    <dgm:cxn modelId="{1A0435E1-A90C-43B3-9115-E15C1FA63F60}" type="presParOf" srcId="{825069A9-969B-41E0-9E3B-B7A86A9AC9ED}" destId="{DC1CCA7D-4B40-455A-BDFD-5B0C21756D78}" srcOrd="5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2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23FAF8-5BEE-4A2E-9839-75137A517F72}">
      <dsp:nvSpPr>
        <dsp:cNvPr id="0" name=""/>
        <dsp:cNvSpPr/>
      </dsp:nvSpPr>
      <dsp:spPr>
        <a:xfrm rot="5400000">
          <a:off x="5600918" y="233511"/>
          <a:ext cx="3526611" cy="3068152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500" kern="1200" dirty="0" smtClean="0"/>
            <a:t>LOCAL</a:t>
          </a:r>
          <a:endParaRPr lang="de-DE" sz="2500" kern="1200" dirty="0"/>
        </a:p>
      </dsp:txBody>
      <dsp:txXfrm rot="-5400000">
        <a:off x="6308267" y="553846"/>
        <a:ext cx="2111912" cy="2427483"/>
      </dsp:txXfrm>
    </dsp:sp>
    <dsp:sp modelId="{5A02A8D4-2A1B-456C-9EBA-28FE25C8AF88}">
      <dsp:nvSpPr>
        <dsp:cNvPr id="0" name=""/>
        <dsp:cNvSpPr/>
      </dsp:nvSpPr>
      <dsp:spPr>
        <a:xfrm>
          <a:off x="9078697" y="830447"/>
          <a:ext cx="3935698" cy="1874281"/>
        </a:xfrm>
        <a:prstGeom prst="rect">
          <a:avLst/>
        </a:prstGeom>
        <a:solidFill>
          <a:schemeClr val="bg2">
            <a:alpha val="70000"/>
          </a:schemeClr>
        </a:solidFill>
        <a:ln>
          <a:solidFill>
            <a:schemeClr val="bg2"/>
          </a:solidFill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Micro- </a:t>
          </a:r>
          <a:r>
            <a:rPr lang="de-DE" sz="2500" kern="1200" dirty="0" err="1" smtClean="0">
              <a:solidFill>
                <a:schemeClr val="tx2">
                  <a:lumMod val="75000"/>
                </a:schemeClr>
              </a:solidFill>
            </a:rPr>
            <a:t>and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kern="1200" dirty="0" err="1" smtClean="0">
              <a:solidFill>
                <a:schemeClr val="tx2">
                  <a:lumMod val="75000"/>
                </a:schemeClr>
              </a:solidFill>
            </a:rPr>
            <a:t>macrolevels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kern="1200" dirty="0" err="1" smtClean="0">
              <a:solidFill>
                <a:schemeClr val="tx2">
                  <a:lumMod val="75000"/>
                </a:schemeClr>
              </a:solidFill>
            </a:rPr>
            <a:t>are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kern="1200" dirty="0" err="1" smtClean="0">
              <a:solidFill>
                <a:schemeClr val="tx2">
                  <a:lumMod val="75000"/>
                </a:schemeClr>
              </a:solidFill>
            </a:rPr>
            <a:t>seen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kern="1200" dirty="0" err="1" smtClean="0">
              <a:solidFill>
                <a:schemeClr val="tx2">
                  <a:lumMod val="75000"/>
                </a:schemeClr>
              </a:solidFill>
            </a:rPr>
            <a:t>as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kern="1200" dirty="0" err="1" smtClean="0">
              <a:solidFill>
                <a:schemeClr val="tx2">
                  <a:lumMod val="75000"/>
                </a:schemeClr>
              </a:solidFill>
            </a:rPr>
            <a:t>intertwined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. </a:t>
          </a:r>
          <a:r>
            <a:rPr lang="de-DE" sz="2500" kern="1200" dirty="0" err="1" smtClean="0">
              <a:solidFill>
                <a:schemeClr val="tx2">
                  <a:lumMod val="75000"/>
                </a:schemeClr>
              </a:solidFill>
            </a:rPr>
            <a:t>Instead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kern="1200" dirty="0" err="1" smtClean="0">
              <a:solidFill>
                <a:schemeClr val="tx2">
                  <a:lumMod val="75000"/>
                </a:schemeClr>
              </a:solidFill>
            </a:rPr>
            <a:t>of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 sharp </a:t>
          </a:r>
          <a:r>
            <a:rPr lang="de-DE" sz="2500" kern="1200" dirty="0" err="1" smtClean="0">
              <a:solidFill>
                <a:schemeClr val="tx2">
                  <a:lumMod val="75000"/>
                </a:schemeClr>
              </a:solidFill>
            </a:rPr>
            <a:t>borders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, </a:t>
          </a:r>
          <a:r>
            <a:rPr lang="de-DE" sz="2500" kern="1200" dirty="0" err="1" smtClean="0">
              <a:solidFill>
                <a:schemeClr val="tx2">
                  <a:lumMod val="75000"/>
                </a:schemeClr>
              </a:solidFill>
            </a:rPr>
            <a:t>there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kern="1200" dirty="0" err="1" smtClean="0">
              <a:solidFill>
                <a:schemeClr val="tx2">
                  <a:lumMod val="75000"/>
                </a:schemeClr>
              </a:solidFill>
            </a:rPr>
            <a:t>is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 a </a:t>
          </a:r>
          <a:r>
            <a:rPr lang="de-DE" sz="2500" b="1" kern="1200" dirty="0" smtClean="0">
              <a:solidFill>
                <a:schemeClr val="tx2">
                  <a:lumMod val="75000"/>
                </a:schemeClr>
              </a:solidFill>
            </a:rPr>
            <a:t>permanent </a:t>
          </a:r>
          <a:r>
            <a:rPr lang="de-DE" sz="2500" b="1" kern="1200" dirty="0" err="1" smtClean="0">
              <a:solidFill>
                <a:schemeClr val="tx2">
                  <a:lumMod val="75000"/>
                </a:schemeClr>
              </a:solidFill>
            </a:rPr>
            <a:t>shifting</a:t>
          </a:r>
          <a:r>
            <a:rPr lang="de-DE" sz="2500" b="1" kern="12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b="1" kern="1200" dirty="0" err="1" smtClean="0">
              <a:solidFill>
                <a:schemeClr val="tx2">
                  <a:lumMod val="75000"/>
                </a:schemeClr>
              </a:solidFill>
            </a:rPr>
            <a:t>and</a:t>
          </a:r>
          <a:r>
            <a:rPr lang="de-DE" sz="2500" b="1" kern="12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b="1" kern="1200" dirty="0" err="1" smtClean="0">
              <a:solidFill>
                <a:schemeClr val="tx2">
                  <a:lumMod val="75000"/>
                </a:schemeClr>
              </a:solidFill>
            </a:rPr>
            <a:t>scaling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kern="1200" dirty="0" err="1" smtClean="0">
              <a:solidFill>
                <a:schemeClr val="tx2">
                  <a:lumMod val="75000"/>
                </a:schemeClr>
              </a:solidFill>
            </a:rPr>
            <a:t>of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kern="1200" dirty="0" err="1" smtClean="0">
              <a:solidFill>
                <a:schemeClr val="tx2">
                  <a:lumMod val="75000"/>
                </a:schemeClr>
              </a:solidFill>
            </a:rPr>
            <a:t>dimesions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.</a:t>
          </a:r>
          <a:endParaRPr lang="de-DE" sz="2500" kern="1200" dirty="0">
            <a:solidFill>
              <a:schemeClr val="tx2">
                <a:lumMod val="75000"/>
              </a:schemeClr>
            </a:solidFill>
          </a:endParaRPr>
        </a:p>
      </dsp:txBody>
      <dsp:txXfrm>
        <a:off x="9078697" y="830447"/>
        <a:ext cx="3935698" cy="1874281"/>
      </dsp:txXfrm>
    </dsp:sp>
    <dsp:sp modelId="{3CFA745B-E11B-47E4-BA94-24AE7C8107EC}">
      <dsp:nvSpPr>
        <dsp:cNvPr id="0" name=""/>
        <dsp:cNvSpPr/>
      </dsp:nvSpPr>
      <dsp:spPr>
        <a:xfrm rot="5400000">
          <a:off x="2287314" y="233511"/>
          <a:ext cx="3526611" cy="3068152"/>
        </a:xfrm>
        <a:prstGeom prst="hexagon">
          <a:avLst>
            <a:gd name="adj" fmla="val 25000"/>
            <a:gd name="vf" fmla="val 115470"/>
          </a:avLst>
        </a:prstGeom>
        <a:blipFill rotWithShape="0">
          <a:blip xmlns:r="http://schemas.openxmlformats.org/officeDocument/2006/relationships" r:embed="rId1"/>
          <a:stretch>
            <a:fillRect/>
          </a:stretch>
        </a:blip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3600" kern="1200"/>
        </a:p>
      </dsp:txBody>
      <dsp:txXfrm rot="-5400000">
        <a:off x="2994663" y="553846"/>
        <a:ext cx="2111912" cy="2427483"/>
      </dsp:txXfrm>
    </dsp:sp>
    <dsp:sp modelId="{C0F648F0-6B52-4055-ADAA-A793A29A1F79}">
      <dsp:nvSpPr>
        <dsp:cNvPr id="0" name=""/>
        <dsp:cNvSpPr/>
      </dsp:nvSpPr>
      <dsp:spPr>
        <a:xfrm rot="5400000">
          <a:off x="3969286" y="3226899"/>
          <a:ext cx="3526611" cy="3068152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500" kern="1200" dirty="0" smtClean="0"/>
            <a:t>GLOBAL</a:t>
          </a:r>
          <a:endParaRPr lang="de-DE" sz="2500" kern="1200" dirty="0"/>
        </a:p>
      </dsp:txBody>
      <dsp:txXfrm rot="-5400000">
        <a:off x="4676635" y="3547234"/>
        <a:ext cx="2111912" cy="2427483"/>
      </dsp:txXfrm>
    </dsp:sp>
    <dsp:sp modelId="{8EB08B35-B7D2-4C1D-8A44-E0069F888ACE}">
      <dsp:nvSpPr>
        <dsp:cNvPr id="0" name=""/>
        <dsp:cNvSpPr/>
      </dsp:nvSpPr>
      <dsp:spPr>
        <a:xfrm>
          <a:off x="71999" y="3823835"/>
          <a:ext cx="3934809" cy="1874281"/>
        </a:xfrm>
        <a:prstGeom prst="rect">
          <a:avLst/>
        </a:prstGeom>
        <a:solidFill>
          <a:schemeClr val="bg2">
            <a:alpha val="70000"/>
          </a:schemeClr>
        </a:solidFill>
        <a:ln>
          <a:solidFill>
            <a:schemeClr val="bg2"/>
          </a:solidFill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500" kern="1200" dirty="0" err="1" smtClean="0">
              <a:solidFill>
                <a:schemeClr val="tx2">
                  <a:lumMod val="75000"/>
                </a:schemeClr>
              </a:solidFill>
            </a:rPr>
            <a:t>No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kern="1200" dirty="0" err="1" smtClean="0">
              <a:solidFill>
                <a:schemeClr val="tx2">
                  <a:lumMod val="75000"/>
                </a:schemeClr>
              </a:solidFill>
            </a:rPr>
            <a:t>place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, matter </a:t>
          </a:r>
          <a:r>
            <a:rPr lang="de-DE" sz="2500" kern="1200" dirty="0" err="1" smtClean="0">
              <a:solidFill>
                <a:schemeClr val="tx2">
                  <a:lumMod val="75000"/>
                </a:schemeClr>
              </a:solidFill>
            </a:rPr>
            <a:t>or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kern="1200" dirty="0" err="1" smtClean="0">
              <a:solidFill>
                <a:schemeClr val="tx2">
                  <a:lumMod val="75000"/>
                </a:schemeClr>
              </a:solidFill>
            </a:rPr>
            <a:t>actor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kern="1200" dirty="0" err="1" smtClean="0">
              <a:solidFill>
                <a:schemeClr val="tx2">
                  <a:lumMod val="75000"/>
                </a:schemeClr>
              </a:solidFill>
            </a:rPr>
            <a:t>is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b="1" kern="1200" dirty="0" smtClean="0">
              <a:solidFill>
                <a:schemeClr val="tx2">
                  <a:lumMod val="75000"/>
                </a:schemeClr>
              </a:solidFill>
            </a:rPr>
            <a:t>dominant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kern="1200" dirty="0" err="1" smtClean="0">
              <a:solidFill>
                <a:schemeClr val="tx2">
                  <a:lumMod val="75000"/>
                </a:schemeClr>
              </a:solidFill>
            </a:rPr>
            <a:t>enough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kern="1200" dirty="0" err="1" smtClean="0">
              <a:solidFill>
                <a:schemeClr val="tx2">
                  <a:lumMod val="75000"/>
                </a:schemeClr>
              </a:solidFill>
            </a:rPr>
            <a:t>to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kern="1200" dirty="0" err="1" smtClean="0">
              <a:solidFill>
                <a:schemeClr val="tx2">
                  <a:lumMod val="75000"/>
                </a:schemeClr>
              </a:solidFill>
            </a:rPr>
            <a:t>be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kern="1200" dirty="0" err="1" smtClean="0">
              <a:solidFill>
                <a:schemeClr val="tx2">
                  <a:lumMod val="75000"/>
                </a:schemeClr>
              </a:solidFill>
            </a:rPr>
            <a:t>predominantly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 global, </a:t>
          </a:r>
          <a:r>
            <a:rPr lang="de-DE" sz="2500" kern="1200" dirty="0" err="1" smtClean="0">
              <a:solidFill>
                <a:schemeClr val="tx2">
                  <a:lumMod val="75000"/>
                </a:schemeClr>
              </a:solidFill>
            </a:rPr>
            <a:t>nor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b="1" kern="1200" dirty="0" err="1" smtClean="0">
              <a:solidFill>
                <a:schemeClr val="tx2">
                  <a:lumMod val="75000"/>
                </a:schemeClr>
              </a:solidFill>
            </a:rPr>
            <a:t>self-contained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kern="1200" dirty="0" err="1" smtClean="0">
              <a:solidFill>
                <a:schemeClr val="tx2">
                  <a:lumMod val="75000"/>
                </a:schemeClr>
              </a:solidFill>
            </a:rPr>
            <a:t>enough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kern="1200" dirty="0" err="1" smtClean="0">
              <a:solidFill>
                <a:schemeClr val="tx2">
                  <a:lumMod val="75000"/>
                </a:schemeClr>
              </a:solidFill>
            </a:rPr>
            <a:t>to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kern="1200" dirty="0" err="1" smtClean="0">
              <a:solidFill>
                <a:schemeClr val="tx2">
                  <a:lumMod val="75000"/>
                </a:schemeClr>
              </a:solidFill>
            </a:rPr>
            <a:t>be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kern="1200" dirty="0" err="1" smtClean="0">
              <a:solidFill>
                <a:schemeClr val="tx2">
                  <a:lumMod val="75000"/>
                </a:schemeClr>
              </a:solidFill>
            </a:rPr>
            <a:t>only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  </a:t>
          </a:r>
          <a:r>
            <a:rPr lang="de-DE" sz="2500" kern="1200" dirty="0" err="1" smtClean="0">
              <a:solidFill>
                <a:schemeClr val="tx2">
                  <a:lumMod val="75000"/>
                </a:schemeClr>
              </a:solidFill>
            </a:rPr>
            <a:t>local</a:t>
          </a:r>
          <a:r>
            <a:rPr lang="de-DE" sz="2200" kern="1200" dirty="0" smtClean="0">
              <a:solidFill>
                <a:schemeClr val="tx2">
                  <a:lumMod val="75000"/>
                </a:schemeClr>
              </a:solidFill>
            </a:rPr>
            <a:t>.</a:t>
          </a:r>
          <a:endParaRPr lang="de-DE" sz="2200" kern="1200" dirty="0"/>
        </a:p>
      </dsp:txBody>
      <dsp:txXfrm>
        <a:off x="71999" y="3823835"/>
        <a:ext cx="3934809" cy="1874281"/>
      </dsp:txXfrm>
    </dsp:sp>
    <dsp:sp modelId="{B166FBF5-005C-463D-AF3E-664E2054FC9E}">
      <dsp:nvSpPr>
        <dsp:cNvPr id="0" name=""/>
        <dsp:cNvSpPr/>
      </dsp:nvSpPr>
      <dsp:spPr>
        <a:xfrm rot="5400000">
          <a:off x="7282890" y="3226899"/>
          <a:ext cx="3526611" cy="3068152"/>
        </a:xfrm>
        <a:prstGeom prst="hexagon">
          <a:avLst>
            <a:gd name="adj" fmla="val 25000"/>
            <a:gd name="vf" fmla="val 115470"/>
          </a:avLst>
        </a:prstGeom>
        <a:blipFill rotWithShape="0">
          <a:blip xmlns:r="http://schemas.openxmlformats.org/officeDocument/2006/relationships" r:embed="rId2"/>
          <a:stretch>
            <a:fillRect/>
          </a:stretch>
        </a:blip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3600" kern="1200"/>
        </a:p>
      </dsp:txBody>
      <dsp:txXfrm rot="-5400000">
        <a:off x="7990239" y="3547234"/>
        <a:ext cx="2111912" cy="2427483"/>
      </dsp:txXfrm>
    </dsp:sp>
    <dsp:sp modelId="{6897B1DE-CB5C-4DE9-AF2E-E14DB8ABEE5E}">
      <dsp:nvSpPr>
        <dsp:cNvPr id="0" name=""/>
        <dsp:cNvSpPr/>
      </dsp:nvSpPr>
      <dsp:spPr>
        <a:xfrm rot="5400000">
          <a:off x="5600918" y="6220287"/>
          <a:ext cx="3526611" cy="3068152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500" kern="1200" dirty="0" smtClean="0"/>
            <a:t>TERRESTRIAL</a:t>
          </a:r>
          <a:endParaRPr lang="de-DE" sz="2500" kern="1200" dirty="0"/>
        </a:p>
      </dsp:txBody>
      <dsp:txXfrm rot="-5400000">
        <a:off x="6308267" y="6540622"/>
        <a:ext cx="2111912" cy="2427483"/>
      </dsp:txXfrm>
    </dsp:sp>
    <dsp:sp modelId="{9EFCB1C3-C097-49CA-B05F-4140C4552906}">
      <dsp:nvSpPr>
        <dsp:cNvPr id="0" name=""/>
        <dsp:cNvSpPr/>
      </dsp:nvSpPr>
      <dsp:spPr>
        <a:xfrm>
          <a:off x="9078697" y="6816567"/>
          <a:ext cx="3935698" cy="1875593"/>
        </a:xfrm>
        <a:prstGeom prst="rect">
          <a:avLst/>
        </a:prstGeom>
        <a:solidFill>
          <a:schemeClr val="bg2">
            <a:alpha val="70000"/>
          </a:schemeClr>
        </a:solidFill>
        <a:ln>
          <a:solidFill>
            <a:schemeClr val="bg2"/>
          </a:solidFill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500" b="1" kern="1200" dirty="0" smtClean="0">
              <a:solidFill>
                <a:schemeClr val="tx2">
                  <a:lumMod val="75000"/>
                </a:schemeClr>
              </a:solidFill>
            </a:rPr>
            <a:t>Globalisation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 (</a:t>
          </a:r>
          <a:r>
            <a:rPr lang="de-DE" sz="2500" kern="1200" dirty="0" err="1" smtClean="0">
              <a:solidFill>
                <a:schemeClr val="tx2">
                  <a:lumMod val="75000"/>
                </a:schemeClr>
              </a:solidFill>
            </a:rPr>
            <a:t>world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kern="1200" dirty="0" err="1" smtClean="0">
              <a:solidFill>
                <a:schemeClr val="tx2">
                  <a:lumMod val="75000"/>
                </a:schemeClr>
              </a:solidFill>
            </a:rPr>
            <a:t>as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 a </a:t>
          </a:r>
          <a:r>
            <a:rPr lang="de-DE" sz="2500" kern="1200" dirty="0" err="1" smtClean="0">
              <a:solidFill>
                <a:schemeClr val="tx2">
                  <a:lumMod val="75000"/>
                </a:schemeClr>
              </a:solidFill>
            </a:rPr>
            <a:t>totality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kern="1200" dirty="0" err="1" smtClean="0">
              <a:solidFill>
                <a:schemeClr val="tx2">
                  <a:lumMod val="75000"/>
                </a:schemeClr>
              </a:solidFill>
            </a:rPr>
            <a:t>and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kern="1200" dirty="0" err="1" smtClean="0">
              <a:solidFill>
                <a:schemeClr val="tx2">
                  <a:lumMod val="75000"/>
                </a:schemeClr>
              </a:solidFill>
            </a:rPr>
            <a:t>indistinct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kern="1200" dirty="0" err="1" smtClean="0">
              <a:solidFill>
                <a:schemeClr val="tx2">
                  <a:lumMod val="75000"/>
                </a:schemeClr>
              </a:solidFill>
            </a:rPr>
            <a:t>reality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) vs. </a:t>
          </a:r>
          <a:r>
            <a:rPr lang="de-DE" sz="2500" b="1" i="1" kern="1200" dirty="0" smtClean="0">
              <a:solidFill>
                <a:schemeClr val="tx2">
                  <a:lumMod val="75000"/>
                </a:schemeClr>
              </a:solidFill>
            </a:rPr>
            <a:t>Mondialisation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 (expansive </a:t>
          </a:r>
          <a:r>
            <a:rPr lang="de-DE" sz="2500" kern="1200" dirty="0" err="1" smtClean="0">
              <a:solidFill>
                <a:schemeClr val="tx2">
                  <a:lumMod val="75000"/>
                </a:schemeClr>
              </a:solidFill>
            </a:rPr>
            <a:t>pocess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kern="1200" dirty="0" err="1" smtClean="0">
              <a:solidFill>
                <a:schemeClr val="tx2">
                  <a:lumMod val="75000"/>
                </a:schemeClr>
              </a:solidFill>
            </a:rPr>
            <a:t>of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kern="1200" dirty="0" err="1" smtClean="0">
              <a:solidFill>
                <a:schemeClr val="tx2">
                  <a:lumMod val="75000"/>
                </a:schemeClr>
              </a:solidFill>
            </a:rPr>
            <a:t>world-forming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)</a:t>
          </a:r>
          <a:endParaRPr lang="de-DE" sz="2500" kern="1200" dirty="0">
            <a:solidFill>
              <a:schemeClr val="tx2">
                <a:lumMod val="75000"/>
              </a:schemeClr>
            </a:solidFill>
          </a:endParaRPr>
        </a:p>
      </dsp:txBody>
      <dsp:txXfrm>
        <a:off x="9078697" y="6816567"/>
        <a:ext cx="3935698" cy="1875593"/>
      </dsp:txXfrm>
    </dsp:sp>
    <dsp:sp modelId="{2F4B0B14-BD77-4FA4-B0CD-A8FF26BEAC0F}">
      <dsp:nvSpPr>
        <dsp:cNvPr id="0" name=""/>
        <dsp:cNvSpPr/>
      </dsp:nvSpPr>
      <dsp:spPr>
        <a:xfrm rot="5400000">
          <a:off x="2287314" y="6220287"/>
          <a:ext cx="3526611" cy="3068152"/>
        </a:xfrm>
        <a:prstGeom prst="hexagon">
          <a:avLst>
            <a:gd name="adj" fmla="val 25000"/>
            <a:gd name="vf" fmla="val 115470"/>
          </a:avLst>
        </a:prstGeom>
        <a:blipFill dpi="0" rotWithShape="0">
          <a:blip xmlns:r="http://schemas.openxmlformats.org/officeDocument/2006/relationships" r:embed="rId3"/>
          <a:srcRect/>
          <a:stretch>
            <a:fillRect b="3000"/>
          </a:stretch>
        </a:blip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3600" kern="1200"/>
        </a:p>
      </dsp:txBody>
      <dsp:txXfrm rot="-5400000">
        <a:off x="2994663" y="6540622"/>
        <a:ext cx="2111912" cy="242748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23FAF8-5BEE-4A2E-9839-75137A517F72}">
      <dsp:nvSpPr>
        <dsp:cNvPr id="0" name=""/>
        <dsp:cNvSpPr/>
      </dsp:nvSpPr>
      <dsp:spPr>
        <a:xfrm rot="5400000">
          <a:off x="5699688" y="222837"/>
          <a:ext cx="3498247" cy="3177242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300" kern="1200" dirty="0" smtClean="0"/>
            <a:t>CRITICALITY &amp; RESPONS-ABILITY</a:t>
          </a:r>
          <a:endParaRPr lang="de-DE" sz="2300" kern="1200" dirty="0"/>
        </a:p>
      </dsp:txBody>
      <dsp:txXfrm rot="-5400000">
        <a:off x="6365435" y="618626"/>
        <a:ext cx="2166752" cy="2385665"/>
      </dsp:txXfrm>
    </dsp:sp>
    <dsp:sp modelId="{5A02A8D4-2A1B-456C-9EBA-28FE25C8AF88}">
      <dsp:nvSpPr>
        <dsp:cNvPr id="0" name=""/>
        <dsp:cNvSpPr/>
      </dsp:nvSpPr>
      <dsp:spPr>
        <a:xfrm>
          <a:off x="1638282" y="863324"/>
          <a:ext cx="4038401" cy="1871994"/>
        </a:xfrm>
        <a:prstGeom prst="rect">
          <a:avLst/>
        </a:prstGeom>
        <a:solidFill>
          <a:schemeClr val="bg2">
            <a:alpha val="70000"/>
          </a:schemeClr>
        </a:solidFill>
        <a:ln>
          <a:solidFill>
            <a:schemeClr val="bg2"/>
          </a:solidFill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CZ-research </a:t>
          </a:r>
          <a:r>
            <a:rPr lang="de-DE" sz="2500" kern="1200" dirty="0" err="1" smtClean="0">
              <a:solidFill>
                <a:schemeClr val="tx2">
                  <a:lumMod val="75000"/>
                </a:schemeClr>
              </a:solidFill>
            </a:rPr>
            <a:t>points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 out </a:t>
          </a:r>
          <a:r>
            <a:rPr lang="de-DE" sz="2500" kern="1200" dirty="0" err="1" smtClean="0">
              <a:solidFill>
                <a:schemeClr val="tx2">
                  <a:lumMod val="75000"/>
                </a:schemeClr>
              </a:solidFill>
            </a:rPr>
            <a:t>the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kern="1200" dirty="0" err="1" smtClean="0">
              <a:solidFill>
                <a:schemeClr val="tx2">
                  <a:lumMod val="75000"/>
                </a:schemeClr>
              </a:solidFill>
            </a:rPr>
            <a:t>hybridity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kern="1200" dirty="0" err="1" smtClean="0">
              <a:solidFill>
                <a:schemeClr val="tx2">
                  <a:lumMod val="75000"/>
                </a:schemeClr>
              </a:solidFill>
            </a:rPr>
            <a:t>between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kern="1200" dirty="0" err="1" smtClean="0">
              <a:solidFill>
                <a:schemeClr val="tx2">
                  <a:lumMod val="75000"/>
                </a:schemeClr>
              </a:solidFill>
            </a:rPr>
            <a:t>being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kern="1200" dirty="0" err="1" smtClean="0">
              <a:solidFill>
                <a:schemeClr val="tx2">
                  <a:lumMod val="75000"/>
                </a:schemeClr>
              </a:solidFill>
            </a:rPr>
            <a:t>immersed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 in </a:t>
          </a:r>
          <a:r>
            <a:rPr lang="de-DE" sz="2500" kern="1200" dirty="0" err="1" smtClean="0">
              <a:solidFill>
                <a:schemeClr val="tx2">
                  <a:lumMod val="75000"/>
                </a:schemeClr>
              </a:solidFill>
            </a:rPr>
            <a:t>and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  </a:t>
          </a:r>
          <a:r>
            <a:rPr lang="de-DE" sz="2500" kern="1200" dirty="0" err="1" smtClean="0">
              <a:solidFill>
                <a:schemeClr val="tx2">
                  <a:lumMod val="75000"/>
                </a:schemeClr>
              </a:solidFill>
            </a:rPr>
            <a:t>producing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kern="1200" dirty="0" err="1" smtClean="0">
              <a:solidFill>
                <a:schemeClr val="tx2">
                  <a:lumMod val="75000"/>
                </a:schemeClr>
              </a:solidFill>
            </a:rPr>
            <a:t>criticality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kern="1200" dirty="0" err="1" smtClean="0">
              <a:solidFill>
                <a:schemeClr val="tx2">
                  <a:lumMod val="75000"/>
                </a:schemeClr>
              </a:solidFill>
            </a:rPr>
            <a:t>through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b="1" kern="1200" dirty="0" err="1" smtClean="0">
              <a:solidFill>
                <a:schemeClr val="tx2">
                  <a:lumMod val="75000"/>
                </a:schemeClr>
              </a:solidFill>
            </a:rPr>
            <a:t>monitoring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kern="1200" dirty="0" err="1" smtClean="0">
              <a:solidFill>
                <a:schemeClr val="tx2">
                  <a:lumMod val="75000"/>
                </a:schemeClr>
              </a:solidFill>
            </a:rPr>
            <a:t>and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b="1" kern="1200" dirty="0" err="1" smtClean="0">
              <a:solidFill>
                <a:schemeClr val="tx2">
                  <a:lumMod val="75000"/>
                </a:schemeClr>
              </a:solidFill>
            </a:rPr>
            <a:t>responding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. </a:t>
          </a:r>
          <a:endParaRPr lang="de-DE" sz="2500" kern="1200" dirty="0">
            <a:solidFill>
              <a:schemeClr val="tx2">
                <a:lumMod val="75000"/>
              </a:schemeClr>
            </a:solidFill>
          </a:endParaRPr>
        </a:p>
      </dsp:txBody>
      <dsp:txXfrm>
        <a:off x="1638282" y="863324"/>
        <a:ext cx="4038401" cy="1871994"/>
      </dsp:txXfrm>
    </dsp:sp>
    <dsp:sp modelId="{3CFA745B-E11B-47E4-BA94-24AE7C8107EC}">
      <dsp:nvSpPr>
        <dsp:cNvPr id="0" name=""/>
        <dsp:cNvSpPr/>
      </dsp:nvSpPr>
      <dsp:spPr>
        <a:xfrm rot="5400000">
          <a:off x="9221384" y="209940"/>
          <a:ext cx="3463978" cy="3191818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3600" kern="1200"/>
        </a:p>
      </dsp:txBody>
      <dsp:txXfrm rot="-5400000">
        <a:off x="9868536" y="628510"/>
        <a:ext cx="2169674" cy="2354678"/>
      </dsp:txXfrm>
    </dsp:sp>
    <dsp:sp modelId="{C0F648F0-6B52-4055-ADAA-A793A29A1F79}">
      <dsp:nvSpPr>
        <dsp:cNvPr id="0" name=""/>
        <dsp:cNvSpPr/>
      </dsp:nvSpPr>
      <dsp:spPr>
        <a:xfrm rot="5400000">
          <a:off x="7543462" y="3256324"/>
          <a:ext cx="3498247" cy="3177242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300" kern="1200" dirty="0" smtClean="0"/>
            <a:t>VULNERABILITY</a:t>
          </a:r>
          <a:endParaRPr lang="de-DE" sz="2300" kern="1200" dirty="0"/>
        </a:p>
      </dsp:txBody>
      <dsp:txXfrm rot="-5400000">
        <a:off x="8209209" y="3652113"/>
        <a:ext cx="2166752" cy="2385665"/>
      </dsp:txXfrm>
    </dsp:sp>
    <dsp:sp modelId="{8EB08B35-B7D2-4C1D-8A44-E0069F888ACE}">
      <dsp:nvSpPr>
        <dsp:cNvPr id="0" name=""/>
        <dsp:cNvSpPr/>
      </dsp:nvSpPr>
      <dsp:spPr>
        <a:xfrm>
          <a:off x="1440177" y="6947309"/>
          <a:ext cx="4234107" cy="1871994"/>
        </a:xfrm>
        <a:prstGeom prst="rect">
          <a:avLst/>
        </a:prstGeom>
        <a:solidFill>
          <a:schemeClr val="bg2">
            <a:alpha val="70000"/>
          </a:schemeClr>
        </a:solidFill>
        <a:ln>
          <a:solidFill>
            <a:schemeClr val="bg2"/>
          </a:solidFill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500" kern="1200" dirty="0" err="1" smtClean="0">
              <a:solidFill>
                <a:schemeClr val="tx2">
                  <a:lumMod val="75000"/>
                </a:schemeClr>
              </a:solidFill>
            </a:rPr>
            <a:t>Humans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,  </a:t>
          </a:r>
          <a:r>
            <a:rPr lang="de-DE" sz="2500" kern="1200" dirty="0" err="1" smtClean="0">
              <a:solidFill>
                <a:schemeClr val="tx2">
                  <a:lumMod val="75000"/>
                </a:schemeClr>
              </a:solidFill>
            </a:rPr>
            <a:t>dealing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kern="1200" dirty="0" err="1" smtClean="0">
              <a:solidFill>
                <a:schemeClr val="tx2">
                  <a:lumMod val="75000"/>
                </a:schemeClr>
              </a:solidFill>
            </a:rPr>
            <a:t>with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kern="1200" dirty="0" err="1" smtClean="0">
              <a:solidFill>
                <a:schemeClr val="tx2">
                  <a:lumMod val="75000"/>
                </a:schemeClr>
              </a:solidFill>
            </a:rPr>
            <a:t>and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kern="1200" dirty="0" err="1" smtClean="0">
              <a:solidFill>
                <a:schemeClr val="tx2">
                  <a:lumMod val="75000"/>
                </a:schemeClr>
              </a:solidFill>
            </a:rPr>
            <a:t>entangled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 in multiple </a:t>
          </a:r>
          <a:r>
            <a:rPr lang="de-DE" sz="2500" kern="1200" dirty="0" err="1" smtClean="0">
              <a:solidFill>
                <a:schemeClr val="tx2">
                  <a:lumMod val="75000"/>
                </a:schemeClr>
              </a:solidFill>
            </a:rPr>
            <a:t>matters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kern="1200" dirty="0" err="1" smtClean="0">
              <a:solidFill>
                <a:schemeClr val="tx2">
                  <a:lumMod val="75000"/>
                </a:schemeClr>
              </a:solidFill>
            </a:rPr>
            <a:t>of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 care/</a:t>
          </a:r>
          <a:r>
            <a:rPr lang="de-DE" sz="2500" kern="1200" dirty="0" err="1" smtClean="0">
              <a:solidFill>
                <a:schemeClr val="tx2">
                  <a:lumMod val="75000"/>
                </a:schemeClr>
              </a:solidFill>
            </a:rPr>
            <a:t>concern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, </a:t>
          </a:r>
          <a:r>
            <a:rPr lang="de-DE" sz="2500" kern="1200" dirty="0" err="1" smtClean="0">
              <a:solidFill>
                <a:schemeClr val="tx2">
                  <a:lumMod val="75000"/>
                </a:schemeClr>
              </a:solidFill>
            </a:rPr>
            <a:t>are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kern="1200" dirty="0" err="1" smtClean="0">
              <a:solidFill>
                <a:schemeClr val="tx2">
                  <a:lumMod val="75000"/>
                </a:schemeClr>
              </a:solidFill>
            </a:rPr>
            <a:t>attributed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 an integral </a:t>
          </a:r>
          <a:r>
            <a:rPr lang="de-DE" sz="2500" kern="1200" dirty="0" err="1" smtClean="0">
              <a:solidFill>
                <a:schemeClr val="tx2">
                  <a:lumMod val="75000"/>
                </a:schemeClr>
              </a:solidFill>
            </a:rPr>
            <a:t>part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 in </a:t>
          </a:r>
          <a:r>
            <a:rPr lang="de-DE" sz="2500" b="1" kern="1200" dirty="0" smtClean="0">
              <a:solidFill>
                <a:schemeClr val="tx2">
                  <a:lumMod val="75000"/>
                </a:schemeClr>
              </a:solidFill>
            </a:rPr>
            <a:t>de- </a:t>
          </a:r>
          <a:r>
            <a:rPr lang="de-DE" sz="2500" b="1" kern="1200" dirty="0" err="1" smtClean="0">
              <a:solidFill>
                <a:schemeClr val="tx2">
                  <a:lumMod val="75000"/>
                </a:schemeClr>
              </a:solidFill>
            </a:rPr>
            <a:t>and</a:t>
          </a:r>
          <a:r>
            <a:rPr lang="de-DE" sz="2500" b="1" kern="12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b="1" kern="1200" dirty="0" err="1" smtClean="0">
              <a:solidFill>
                <a:schemeClr val="tx2">
                  <a:lumMod val="75000"/>
                </a:schemeClr>
              </a:solidFill>
            </a:rPr>
            <a:t>reconstructing</a:t>
          </a:r>
          <a:r>
            <a:rPr lang="de-DE" sz="2500" b="1" kern="1200" dirty="0" smtClean="0">
              <a:solidFill>
                <a:schemeClr val="tx2">
                  <a:lumMod val="75000"/>
                </a:schemeClr>
              </a:solidFill>
            </a:rPr>
            <a:t> </a:t>
          </a:r>
          <a:r>
            <a:rPr lang="de-DE" sz="2500" b="1" kern="1200" dirty="0" err="1" smtClean="0">
              <a:solidFill>
                <a:schemeClr val="tx2">
                  <a:lumMod val="75000"/>
                </a:schemeClr>
              </a:solidFill>
            </a:rPr>
            <a:t>criticalities</a:t>
          </a:r>
          <a:r>
            <a:rPr lang="de-DE" sz="2500" kern="1200" dirty="0" smtClean="0">
              <a:solidFill>
                <a:schemeClr val="tx2">
                  <a:lumMod val="75000"/>
                </a:schemeClr>
              </a:solidFill>
            </a:rPr>
            <a:t>.     </a:t>
          </a:r>
          <a:endParaRPr lang="de-DE" sz="2500" kern="1200" dirty="0">
            <a:solidFill>
              <a:schemeClr val="tx2">
                <a:lumMod val="75000"/>
              </a:schemeClr>
            </a:solidFill>
          </a:endParaRPr>
        </a:p>
      </dsp:txBody>
      <dsp:txXfrm>
        <a:off x="1440177" y="6947309"/>
        <a:ext cx="4234107" cy="1871994"/>
      </dsp:txXfrm>
    </dsp:sp>
    <dsp:sp modelId="{B166FBF5-005C-463D-AF3E-664E2054FC9E}">
      <dsp:nvSpPr>
        <dsp:cNvPr id="0" name=""/>
        <dsp:cNvSpPr/>
      </dsp:nvSpPr>
      <dsp:spPr>
        <a:xfrm rot="5400000">
          <a:off x="4028227" y="3256324"/>
          <a:ext cx="3498247" cy="3177242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3600" kern="1200"/>
        </a:p>
      </dsp:txBody>
      <dsp:txXfrm rot="-5400000">
        <a:off x="4693974" y="3652113"/>
        <a:ext cx="2166752" cy="2385665"/>
      </dsp:txXfrm>
    </dsp:sp>
    <dsp:sp modelId="{6897B1DE-CB5C-4DE9-AF2E-E14DB8ABEE5E}">
      <dsp:nvSpPr>
        <dsp:cNvPr id="0" name=""/>
        <dsp:cNvSpPr/>
      </dsp:nvSpPr>
      <dsp:spPr>
        <a:xfrm rot="5400000">
          <a:off x="5699688" y="6305642"/>
          <a:ext cx="3498247" cy="3177242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300" kern="1200" dirty="0" smtClean="0"/>
            <a:t>MATTERS OF CARE/CONCERN VS. MATTERS OF FACT</a:t>
          </a:r>
          <a:endParaRPr lang="de-DE" sz="2300" kern="1200" dirty="0"/>
        </a:p>
      </dsp:txBody>
      <dsp:txXfrm rot="-5400000">
        <a:off x="6365435" y="6701431"/>
        <a:ext cx="2166752" cy="2385665"/>
      </dsp:txXfrm>
    </dsp:sp>
    <dsp:sp modelId="{9EFCB1C3-C097-49CA-B05F-4140C4552906}">
      <dsp:nvSpPr>
        <dsp:cNvPr id="0" name=""/>
        <dsp:cNvSpPr/>
      </dsp:nvSpPr>
      <dsp:spPr>
        <a:xfrm>
          <a:off x="9248203" y="3808162"/>
          <a:ext cx="4038401" cy="21711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F4B0B14-BD77-4FA4-B0CD-A8FF26BEAC0F}">
      <dsp:nvSpPr>
        <dsp:cNvPr id="0" name=""/>
        <dsp:cNvSpPr/>
      </dsp:nvSpPr>
      <dsp:spPr>
        <a:xfrm rot="5400000">
          <a:off x="9200704" y="6286827"/>
          <a:ext cx="3505339" cy="3164429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3600" kern="1200"/>
        </a:p>
      </dsp:txBody>
      <dsp:txXfrm rot="-5400000">
        <a:off x="9872918" y="6672186"/>
        <a:ext cx="2160911" cy="239371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17767B-18E4-420F-ACC0-6934F83CE886}">
      <dsp:nvSpPr>
        <dsp:cNvPr id="0" name=""/>
        <dsp:cNvSpPr/>
      </dsp:nvSpPr>
      <dsp:spPr>
        <a:xfrm>
          <a:off x="974294" y="269167"/>
          <a:ext cx="2519997" cy="2519997"/>
        </a:xfrm>
        <a:prstGeom prst="ellipse">
          <a:avLst/>
        </a:prstGeom>
        <a:solidFill>
          <a:schemeClr val="lt1">
            <a:hueOff val="0"/>
            <a:satOff val="0"/>
            <a:lumOff val="0"/>
            <a:alpha val="70000"/>
          </a:schemeClr>
        </a:solidFill>
        <a:ln w="25400" cap="rnd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500" b="1" kern="1200" dirty="0" smtClean="0">
              <a:solidFill>
                <a:schemeClr val="tx2">
                  <a:lumMod val="75000"/>
                </a:schemeClr>
              </a:solidFill>
            </a:rPr>
            <a:t>BIOLOGICAL</a:t>
          </a:r>
          <a:endParaRPr lang="de-DE" sz="2500" b="1" kern="1200" dirty="0">
            <a:solidFill>
              <a:schemeClr val="tx2">
                <a:lumMod val="75000"/>
              </a:schemeClr>
            </a:solidFill>
          </a:endParaRPr>
        </a:p>
      </dsp:txBody>
      <dsp:txXfrm>
        <a:off x="1310294" y="710166"/>
        <a:ext cx="1847998" cy="1133998"/>
      </dsp:txXfrm>
    </dsp:sp>
    <dsp:sp modelId="{5FD0A0D7-435C-4556-BE08-37A6F9685FA7}">
      <dsp:nvSpPr>
        <dsp:cNvPr id="0" name=""/>
        <dsp:cNvSpPr/>
      </dsp:nvSpPr>
      <dsp:spPr>
        <a:xfrm>
          <a:off x="1910837" y="1979861"/>
          <a:ext cx="2519997" cy="2519997"/>
        </a:xfrm>
        <a:prstGeom prst="ellipse">
          <a:avLst/>
        </a:prstGeom>
        <a:solidFill>
          <a:schemeClr val="lt1">
            <a:hueOff val="0"/>
            <a:satOff val="0"/>
            <a:lumOff val="0"/>
            <a:alpha val="70000"/>
          </a:schemeClr>
        </a:solidFill>
        <a:ln w="25400" cap="rnd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500" b="1" kern="1200" dirty="0" smtClean="0">
              <a:solidFill>
                <a:schemeClr val="tx2">
                  <a:lumMod val="75000"/>
                </a:schemeClr>
              </a:solidFill>
            </a:rPr>
            <a:t>MATERIAL</a:t>
          </a:r>
          <a:r>
            <a:rPr lang="de-DE" sz="2500" b="0" kern="1200" dirty="0" smtClean="0">
              <a:solidFill>
                <a:schemeClr val="tx2">
                  <a:lumMod val="75000"/>
                </a:schemeClr>
              </a:solidFill>
            </a:rPr>
            <a:t> </a:t>
          </a:r>
          <a:endParaRPr lang="de-DE" sz="2500" b="0" kern="1200" dirty="0">
            <a:solidFill>
              <a:schemeClr val="tx2">
                <a:lumMod val="75000"/>
              </a:schemeClr>
            </a:solidFill>
          </a:endParaRPr>
        </a:p>
      </dsp:txBody>
      <dsp:txXfrm>
        <a:off x="2681537" y="2630861"/>
        <a:ext cx="1511998" cy="1385998"/>
      </dsp:txXfrm>
    </dsp:sp>
    <dsp:sp modelId="{CE38145C-938C-47E5-B19B-947E30BA24E3}">
      <dsp:nvSpPr>
        <dsp:cNvPr id="0" name=""/>
        <dsp:cNvSpPr/>
      </dsp:nvSpPr>
      <dsp:spPr>
        <a:xfrm>
          <a:off x="0" y="1980510"/>
          <a:ext cx="2519997" cy="2519997"/>
        </a:xfrm>
        <a:prstGeom prst="ellipse">
          <a:avLst/>
        </a:prstGeom>
        <a:solidFill>
          <a:schemeClr val="lt1">
            <a:hueOff val="0"/>
            <a:satOff val="0"/>
            <a:lumOff val="0"/>
            <a:alpha val="70000"/>
          </a:schemeClr>
        </a:solidFill>
        <a:ln w="25400" cap="rnd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500" b="1" kern="1200" dirty="0" smtClean="0">
              <a:solidFill>
                <a:schemeClr val="tx2">
                  <a:lumMod val="75000"/>
                </a:schemeClr>
              </a:solidFill>
            </a:rPr>
            <a:t>CULTURAL</a:t>
          </a:r>
          <a:endParaRPr lang="de-DE" sz="2500" b="1" kern="1200" dirty="0">
            <a:solidFill>
              <a:schemeClr val="tx2">
                <a:lumMod val="75000"/>
              </a:schemeClr>
            </a:solidFill>
          </a:endParaRPr>
        </a:p>
      </dsp:txBody>
      <dsp:txXfrm>
        <a:off x="237299" y="2631509"/>
        <a:ext cx="1511998" cy="138599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210640" y="9406420"/>
            <a:ext cx="36387246" cy="6490569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6421279" y="17158652"/>
            <a:ext cx="29965968" cy="7738216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0882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1764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2646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3528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4410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5292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46175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67057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50D42-C9CD-4801-B293-61D1F53EC57E}" type="datetimeFigureOut">
              <a:rPr lang="de-DE" smtClean="0"/>
              <a:t>09.02.2020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50D42-C9CD-4801-B293-61D1F53EC57E}" type="datetimeFigureOut">
              <a:rPr lang="de-DE" smtClean="0"/>
              <a:t>09.02.2020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31036181" y="1212605"/>
            <a:ext cx="9631918" cy="25836108"/>
          </a:xfrm>
        </p:spPr>
        <p:txBody>
          <a:bodyPr vert="eaVert"/>
          <a:lstStyle/>
          <a:p>
            <a:r>
              <a:rPr lang="de-DE" smtClean="0"/>
              <a:t>Titel durch Klicken hinzufügen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2140426" y="1212605"/>
            <a:ext cx="28182279" cy="25836108"/>
          </a:xfrm>
        </p:spPr>
        <p:txBody>
          <a:bodyPr vert="eaVert"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50D42-C9CD-4801-B293-61D1F53EC57E}" type="datetimeFigureOut">
              <a:rPr lang="de-DE" smtClean="0"/>
              <a:t>09.02.2020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50D42-C9CD-4801-B293-61D1F53EC57E}" type="datetimeFigureOut">
              <a:rPr lang="de-DE" smtClean="0"/>
              <a:t>09.02.2020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381579" y="19457690"/>
            <a:ext cx="36387246" cy="6013939"/>
          </a:xfrm>
        </p:spPr>
        <p:txBody>
          <a:bodyPr anchor="t"/>
          <a:lstStyle>
            <a:lvl1pPr algn="l">
              <a:defRPr sz="18300" b="1" cap="all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381579" y="12833948"/>
            <a:ext cx="36387246" cy="6623742"/>
          </a:xfrm>
        </p:spPr>
        <p:txBody>
          <a:bodyPr anchor="b"/>
          <a:lstStyle>
            <a:lvl1pPr marL="0" indent="0">
              <a:buNone/>
              <a:defRPr sz="9100">
                <a:solidFill>
                  <a:schemeClr val="tx1">
                    <a:tint val="75000"/>
                  </a:schemeClr>
                </a:solidFill>
              </a:defRPr>
            </a:lvl1pPr>
            <a:lvl2pPr marL="2088215" indent="0">
              <a:buNone/>
              <a:defRPr sz="8200">
                <a:solidFill>
                  <a:schemeClr val="tx1">
                    <a:tint val="75000"/>
                  </a:schemeClr>
                </a:solidFill>
              </a:defRPr>
            </a:lvl2pPr>
            <a:lvl3pPr marL="4176431" indent="0">
              <a:buNone/>
              <a:defRPr sz="7300">
                <a:solidFill>
                  <a:schemeClr val="tx1">
                    <a:tint val="75000"/>
                  </a:schemeClr>
                </a:solidFill>
              </a:defRPr>
            </a:lvl3pPr>
            <a:lvl4pPr marL="6264646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4pPr>
            <a:lvl5pPr marL="8352861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5pPr>
            <a:lvl6pPr marL="10441076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6pPr>
            <a:lvl7pPr marL="12529292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7pPr>
            <a:lvl8pPr marL="14617507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8pPr>
            <a:lvl9pPr marL="16705722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50D42-C9CD-4801-B293-61D1F53EC57E}" type="datetimeFigureOut">
              <a:rPr lang="de-DE" smtClean="0"/>
              <a:t>09.02.2020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2140426" y="7065330"/>
            <a:ext cx="18907099" cy="19983384"/>
          </a:xfrm>
        </p:spPr>
        <p:txBody>
          <a:bodyPr/>
          <a:lstStyle>
            <a:lvl1pPr>
              <a:defRPr sz="12800"/>
            </a:lvl1pPr>
            <a:lvl2pPr>
              <a:defRPr sz="11000"/>
            </a:lvl2pPr>
            <a:lvl3pPr>
              <a:defRPr sz="9100"/>
            </a:lvl3pPr>
            <a:lvl4pPr>
              <a:defRPr sz="8200"/>
            </a:lvl4pPr>
            <a:lvl5pPr>
              <a:defRPr sz="8200"/>
            </a:lvl5pPr>
            <a:lvl6pPr>
              <a:defRPr sz="8200"/>
            </a:lvl6pPr>
            <a:lvl7pPr>
              <a:defRPr sz="8200"/>
            </a:lvl7pPr>
            <a:lvl8pPr>
              <a:defRPr sz="8200"/>
            </a:lvl8pPr>
            <a:lvl9pPr>
              <a:defRPr sz="82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21761000" y="7065330"/>
            <a:ext cx="18907099" cy="19983384"/>
          </a:xfrm>
        </p:spPr>
        <p:txBody>
          <a:bodyPr/>
          <a:lstStyle>
            <a:lvl1pPr>
              <a:defRPr sz="12800"/>
            </a:lvl1pPr>
            <a:lvl2pPr>
              <a:defRPr sz="11000"/>
            </a:lvl2pPr>
            <a:lvl3pPr>
              <a:defRPr sz="9100"/>
            </a:lvl3pPr>
            <a:lvl4pPr>
              <a:defRPr sz="8200"/>
            </a:lvl4pPr>
            <a:lvl5pPr>
              <a:defRPr sz="8200"/>
            </a:lvl5pPr>
            <a:lvl6pPr>
              <a:defRPr sz="8200"/>
            </a:lvl6pPr>
            <a:lvl7pPr>
              <a:defRPr sz="8200"/>
            </a:lvl7pPr>
            <a:lvl8pPr>
              <a:defRPr sz="8200"/>
            </a:lvl8pPr>
            <a:lvl9pPr>
              <a:defRPr sz="82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50D42-C9CD-4801-B293-61D1F53EC57E}" type="datetimeFigureOut">
              <a:rPr lang="de-DE" smtClean="0"/>
              <a:t>09.02.2020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2140426" y="6777950"/>
            <a:ext cx="18914533" cy="2824727"/>
          </a:xfrm>
        </p:spPr>
        <p:txBody>
          <a:bodyPr anchor="b"/>
          <a:lstStyle>
            <a:lvl1pPr marL="0" indent="0">
              <a:buNone/>
              <a:defRPr sz="11000" b="1"/>
            </a:lvl1pPr>
            <a:lvl2pPr marL="2088215" indent="0">
              <a:buNone/>
              <a:defRPr sz="9100" b="1"/>
            </a:lvl2pPr>
            <a:lvl3pPr marL="4176431" indent="0">
              <a:buNone/>
              <a:defRPr sz="8200" b="1"/>
            </a:lvl3pPr>
            <a:lvl4pPr marL="6264646" indent="0">
              <a:buNone/>
              <a:defRPr sz="7300" b="1"/>
            </a:lvl4pPr>
            <a:lvl5pPr marL="8352861" indent="0">
              <a:buNone/>
              <a:defRPr sz="7300" b="1"/>
            </a:lvl5pPr>
            <a:lvl6pPr marL="10441076" indent="0">
              <a:buNone/>
              <a:defRPr sz="7300" b="1"/>
            </a:lvl6pPr>
            <a:lvl7pPr marL="12529292" indent="0">
              <a:buNone/>
              <a:defRPr sz="7300" b="1"/>
            </a:lvl7pPr>
            <a:lvl8pPr marL="14617507" indent="0">
              <a:buNone/>
              <a:defRPr sz="7300" b="1"/>
            </a:lvl8pPr>
            <a:lvl9pPr marL="16705722" indent="0">
              <a:buNone/>
              <a:defRPr sz="7300" b="1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2140426" y="9602677"/>
            <a:ext cx="18914533" cy="17446034"/>
          </a:xfrm>
        </p:spPr>
        <p:txBody>
          <a:bodyPr/>
          <a:lstStyle>
            <a:lvl1pPr>
              <a:defRPr sz="11000"/>
            </a:lvl1pPr>
            <a:lvl2pPr>
              <a:defRPr sz="9100"/>
            </a:lvl2pPr>
            <a:lvl3pPr>
              <a:defRPr sz="8200"/>
            </a:lvl3pPr>
            <a:lvl4pPr>
              <a:defRPr sz="7300"/>
            </a:lvl4pPr>
            <a:lvl5pPr>
              <a:defRPr sz="7300"/>
            </a:lvl5pPr>
            <a:lvl6pPr>
              <a:defRPr sz="7300"/>
            </a:lvl6pPr>
            <a:lvl7pPr>
              <a:defRPr sz="7300"/>
            </a:lvl7pPr>
            <a:lvl8pPr>
              <a:defRPr sz="7300"/>
            </a:lvl8pPr>
            <a:lvl9pPr>
              <a:defRPr sz="73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21746138" y="6777950"/>
            <a:ext cx="18921963" cy="2824727"/>
          </a:xfrm>
        </p:spPr>
        <p:txBody>
          <a:bodyPr anchor="b"/>
          <a:lstStyle>
            <a:lvl1pPr marL="0" indent="0">
              <a:buNone/>
              <a:defRPr sz="11000" b="1"/>
            </a:lvl1pPr>
            <a:lvl2pPr marL="2088215" indent="0">
              <a:buNone/>
              <a:defRPr sz="9100" b="1"/>
            </a:lvl2pPr>
            <a:lvl3pPr marL="4176431" indent="0">
              <a:buNone/>
              <a:defRPr sz="8200" b="1"/>
            </a:lvl3pPr>
            <a:lvl4pPr marL="6264646" indent="0">
              <a:buNone/>
              <a:defRPr sz="7300" b="1"/>
            </a:lvl4pPr>
            <a:lvl5pPr marL="8352861" indent="0">
              <a:buNone/>
              <a:defRPr sz="7300" b="1"/>
            </a:lvl5pPr>
            <a:lvl6pPr marL="10441076" indent="0">
              <a:buNone/>
              <a:defRPr sz="7300" b="1"/>
            </a:lvl6pPr>
            <a:lvl7pPr marL="12529292" indent="0">
              <a:buNone/>
              <a:defRPr sz="7300" b="1"/>
            </a:lvl7pPr>
            <a:lvl8pPr marL="14617507" indent="0">
              <a:buNone/>
              <a:defRPr sz="7300" b="1"/>
            </a:lvl8pPr>
            <a:lvl9pPr marL="16705722" indent="0">
              <a:buNone/>
              <a:defRPr sz="7300" b="1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21746138" y="9602677"/>
            <a:ext cx="18921963" cy="17446034"/>
          </a:xfrm>
        </p:spPr>
        <p:txBody>
          <a:bodyPr/>
          <a:lstStyle>
            <a:lvl1pPr>
              <a:defRPr sz="11000"/>
            </a:lvl1pPr>
            <a:lvl2pPr>
              <a:defRPr sz="9100"/>
            </a:lvl2pPr>
            <a:lvl3pPr>
              <a:defRPr sz="8200"/>
            </a:lvl3pPr>
            <a:lvl4pPr>
              <a:defRPr sz="7300"/>
            </a:lvl4pPr>
            <a:lvl5pPr>
              <a:defRPr sz="7300"/>
            </a:lvl5pPr>
            <a:lvl6pPr>
              <a:defRPr sz="7300"/>
            </a:lvl6pPr>
            <a:lvl7pPr>
              <a:defRPr sz="7300"/>
            </a:lvl7pPr>
            <a:lvl8pPr>
              <a:defRPr sz="7300"/>
            </a:lvl8pPr>
            <a:lvl9pPr>
              <a:defRPr sz="73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50D42-C9CD-4801-B293-61D1F53EC57E}" type="datetimeFigureOut">
              <a:rPr lang="de-DE" smtClean="0"/>
              <a:t>09.02.2020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50D42-C9CD-4801-B293-61D1F53EC57E}" type="datetimeFigureOut">
              <a:rPr lang="de-DE" smtClean="0"/>
              <a:t>09.02.2020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50D42-C9CD-4801-B293-61D1F53EC57E}" type="datetimeFigureOut">
              <a:rPr lang="de-DE" smtClean="0"/>
              <a:t>09.02.2020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140428" y="1205591"/>
            <a:ext cx="14083710" cy="5130774"/>
          </a:xfrm>
        </p:spPr>
        <p:txBody>
          <a:bodyPr anchor="b"/>
          <a:lstStyle>
            <a:lvl1pPr algn="l">
              <a:defRPr sz="91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6736944" y="1205594"/>
            <a:ext cx="23931155" cy="25843120"/>
          </a:xfrm>
        </p:spPr>
        <p:txBody>
          <a:bodyPr/>
          <a:lstStyle>
            <a:lvl1pPr>
              <a:defRPr sz="14600"/>
            </a:lvl1pPr>
            <a:lvl2pPr>
              <a:defRPr sz="12800"/>
            </a:lvl2pPr>
            <a:lvl3pPr>
              <a:defRPr sz="11000"/>
            </a:lvl3pPr>
            <a:lvl4pPr>
              <a:defRPr sz="9100"/>
            </a:lvl4pPr>
            <a:lvl5pPr>
              <a:defRPr sz="9100"/>
            </a:lvl5pPr>
            <a:lvl6pPr>
              <a:defRPr sz="9100"/>
            </a:lvl6pPr>
            <a:lvl7pPr>
              <a:defRPr sz="9100"/>
            </a:lvl7pPr>
            <a:lvl8pPr>
              <a:defRPr sz="9100"/>
            </a:lvl8pPr>
            <a:lvl9pPr>
              <a:defRPr sz="91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2140428" y="6336367"/>
            <a:ext cx="14083710" cy="20712346"/>
          </a:xfrm>
        </p:spPr>
        <p:txBody>
          <a:bodyPr/>
          <a:lstStyle>
            <a:lvl1pPr marL="0" indent="0">
              <a:buNone/>
              <a:defRPr sz="6400"/>
            </a:lvl1pPr>
            <a:lvl2pPr marL="2088215" indent="0">
              <a:buNone/>
              <a:defRPr sz="5500"/>
            </a:lvl2pPr>
            <a:lvl3pPr marL="4176431" indent="0">
              <a:buNone/>
              <a:defRPr sz="4600"/>
            </a:lvl3pPr>
            <a:lvl4pPr marL="6264646" indent="0">
              <a:buNone/>
              <a:defRPr sz="4100"/>
            </a:lvl4pPr>
            <a:lvl5pPr marL="8352861" indent="0">
              <a:buNone/>
              <a:defRPr sz="4100"/>
            </a:lvl5pPr>
            <a:lvl6pPr marL="10441076" indent="0">
              <a:buNone/>
              <a:defRPr sz="4100"/>
            </a:lvl6pPr>
            <a:lvl7pPr marL="12529292" indent="0">
              <a:buNone/>
              <a:defRPr sz="4100"/>
            </a:lvl7pPr>
            <a:lvl8pPr marL="14617507" indent="0">
              <a:buNone/>
              <a:defRPr sz="4100"/>
            </a:lvl8pPr>
            <a:lvl9pPr marL="16705722" indent="0">
              <a:buNone/>
              <a:defRPr sz="41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50D42-C9CD-4801-B293-61D1F53EC57E}" type="datetimeFigureOut">
              <a:rPr lang="de-DE" smtClean="0"/>
              <a:t>09.02.2020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0771" y="21195982"/>
            <a:ext cx="25685115" cy="2502306"/>
          </a:xfrm>
        </p:spPr>
        <p:txBody>
          <a:bodyPr anchor="b"/>
          <a:lstStyle>
            <a:lvl1pPr algn="l">
              <a:defRPr sz="91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8390771" y="2705572"/>
            <a:ext cx="25685115" cy="18167985"/>
          </a:xfrm>
        </p:spPr>
        <p:txBody>
          <a:bodyPr/>
          <a:lstStyle>
            <a:lvl1pPr marL="0" indent="0">
              <a:buNone/>
              <a:defRPr sz="14600"/>
            </a:lvl1pPr>
            <a:lvl2pPr marL="2088215" indent="0">
              <a:buNone/>
              <a:defRPr sz="12800"/>
            </a:lvl2pPr>
            <a:lvl3pPr marL="4176431" indent="0">
              <a:buNone/>
              <a:defRPr sz="11000"/>
            </a:lvl3pPr>
            <a:lvl4pPr marL="6264646" indent="0">
              <a:buNone/>
              <a:defRPr sz="9100"/>
            </a:lvl4pPr>
            <a:lvl5pPr marL="8352861" indent="0">
              <a:buNone/>
              <a:defRPr sz="9100"/>
            </a:lvl5pPr>
            <a:lvl6pPr marL="10441076" indent="0">
              <a:buNone/>
              <a:defRPr sz="9100"/>
            </a:lvl6pPr>
            <a:lvl7pPr marL="12529292" indent="0">
              <a:buNone/>
              <a:defRPr sz="9100"/>
            </a:lvl7pPr>
            <a:lvl8pPr marL="14617507" indent="0">
              <a:buNone/>
              <a:defRPr sz="9100"/>
            </a:lvl8pPr>
            <a:lvl9pPr marL="16705722" indent="0">
              <a:buNone/>
              <a:defRPr sz="91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0771" y="23698288"/>
            <a:ext cx="25685115" cy="3553689"/>
          </a:xfrm>
        </p:spPr>
        <p:txBody>
          <a:bodyPr/>
          <a:lstStyle>
            <a:lvl1pPr marL="0" indent="0">
              <a:buNone/>
              <a:defRPr sz="6400"/>
            </a:lvl1pPr>
            <a:lvl2pPr marL="2088215" indent="0">
              <a:buNone/>
              <a:defRPr sz="5500"/>
            </a:lvl2pPr>
            <a:lvl3pPr marL="4176431" indent="0">
              <a:buNone/>
              <a:defRPr sz="4600"/>
            </a:lvl3pPr>
            <a:lvl4pPr marL="6264646" indent="0">
              <a:buNone/>
              <a:defRPr sz="4100"/>
            </a:lvl4pPr>
            <a:lvl5pPr marL="8352861" indent="0">
              <a:buNone/>
              <a:defRPr sz="4100"/>
            </a:lvl5pPr>
            <a:lvl6pPr marL="10441076" indent="0">
              <a:buNone/>
              <a:defRPr sz="4100"/>
            </a:lvl6pPr>
            <a:lvl7pPr marL="12529292" indent="0">
              <a:buNone/>
              <a:defRPr sz="4100"/>
            </a:lvl7pPr>
            <a:lvl8pPr marL="14617507" indent="0">
              <a:buNone/>
              <a:defRPr sz="4100"/>
            </a:lvl8pPr>
            <a:lvl9pPr marL="16705722" indent="0">
              <a:buNone/>
              <a:defRPr sz="41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50D42-C9CD-4801-B293-61D1F53EC57E}" type="datetimeFigureOut">
              <a:rPr lang="de-DE" smtClean="0"/>
              <a:t>09.02.2020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2140426" y="1212603"/>
            <a:ext cx="38527673" cy="5046663"/>
          </a:xfrm>
          <a:prstGeom prst="rect">
            <a:avLst/>
          </a:prstGeom>
        </p:spPr>
        <p:txBody>
          <a:bodyPr vert="horz" lIns="417643" tIns="208822" rIns="417643" bIns="208822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2140426" y="7065330"/>
            <a:ext cx="38527673" cy="19983384"/>
          </a:xfrm>
          <a:prstGeom prst="rect">
            <a:avLst/>
          </a:prstGeom>
        </p:spPr>
        <p:txBody>
          <a:bodyPr vert="horz" lIns="417643" tIns="208822" rIns="417643" bIns="208822" rtlCol="0">
            <a:normAutofit/>
          </a:bodyPr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2140426" y="28065053"/>
            <a:ext cx="9988656" cy="1612128"/>
          </a:xfrm>
          <a:prstGeom prst="rect">
            <a:avLst/>
          </a:prstGeom>
        </p:spPr>
        <p:txBody>
          <a:bodyPr vert="horz" lIns="417643" tIns="208822" rIns="417643" bIns="208822" rtlCol="0" anchor="ctr"/>
          <a:lstStyle>
            <a:lvl1pPr algn="l">
              <a:defRPr sz="5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A50D42-C9CD-4801-B293-61D1F53EC57E}" type="datetimeFigureOut">
              <a:rPr lang="de-DE" smtClean="0"/>
              <a:t>09.02.2020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4626246" y="28065053"/>
            <a:ext cx="13556033" cy="1612128"/>
          </a:xfrm>
          <a:prstGeom prst="rect">
            <a:avLst/>
          </a:prstGeom>
        </p:spPr>
        <p:txBody>
          <a:bodyPr vert="horz" lIns="417643" tIns="208822" rIns="417643" bIns="208822" rtlCol="0" anchor="ctr"/>
          <a:lstStyle>
            <a:lvl1pPr algn="ctr">
              <a:defRPr sz="5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30679443" y="28065053"/>
            <a:ext cx="9988656" cy="1612128"/>
          </a:xfrm>
          <a:prstGeom prst="rect">
            <a:avLst/>
          </a:prstGeom>
        </p:spPr>
        <p:txBody>
          <a:bodyPr vert="horz" lIns="417643" tIns="208822" rIns="417643" bIns="208822" rtlCol="0" anchor="ctr"/>
          <a:lstStyle>
            <a:lvl1pPr algn="r">
              <a:defRPr sz="5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176431" rtl="0" eaLnBrk="1" latinLnBrk="0" hangingPunct="1">
        <a:spcBef>
          <a:spcPct val="0"/>
        </a:spcBef>
        <a:buNone/>
        <a:defRPr sz="20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66161" indent="-1566161" algn="l" defTabSz="4176431" rtl="0" eaLnBrk="1" latinLnBrk="0" hangingPunct="1">
        <a:spcBef>
          <a:spcPct val="20000"/>
        </a:spcBef>
        <a:buFont typeface="Arial" pitchFamily="34" charset="0"/>
        <a:buChar char="•"/>
        <a:defRPr sz="14600" kern="1200">
          <a:solidFill>
            <a:schemeClr val="tx1"/>
          </a:solidFill>
          <a:latin typeface="+mn-lt"/>
          <a:ea typeface="+mn-ea"/>
          <a:cs typeface="+mn-cs"/>
        </a:defRPr>
      </a:lvl1pPr>
      <a:lvl2pPr marL="3393350" indent="-1305135" algn="l" defTabSz="4176431" rtl="0" eaLnBrk="1" latinLnBrk="0" hangingPunct="1">
        <a:spcBef>
          <a:spcPct val="20000"/>
        </a:spcBef>
        <a:buFont typeface="Arial" pitchFamily="34" charset="0"/>
        <a:buChar char="–"/>
        <a:defRPr sz="12800" kern="1200">
          <a:solidFill>
            <a:schemeClr val="tx1"/>
          </a:solidFill>
          <a:latin typeface="+mn-lt"/>
          <a:ea typeface="+mn-ea"/>
          <a:cs typeface="+mn-cs"/>
        </a:defRPr>
      </a:lvl2pPr>
      <a:lvl3pPr marL="5220538" indent="-1044108" algn="l" defTabSz="4176431" rtl="0" eaLnBrk="1" latinLnBrk="0" hangingPunct="1">
        <a:spcBef>
          <a:spcPct val="20000"/>
        </a:spcBef>
        <a:buFont typeface="Arial" pitchFamily="34" charset="0"/>
        <a:buChar char="•"/>
        <a:defRPr sz="11000" kern="1200">
          <a:solidFill>
            <a:schemeClr val="tx1"/>
          </a:solidFill>
          <a:latin typeface="+mn-lt"/>
          <a:ea typeface="+mn-ea"/>
          <a:cs typeface="+mn-cs"/>
        </a:defRPr>
      </a:lvl3pPr>
      <a:lvl4pPr marL="7308753" indent="-1044108" algn="l" defTabSz="4176431" rtl="0" eaLnBrk="1" latinLnBrk="0" hangingPunct="1">
        <a:spcBef>
          <a:spcPct val="20000"/>
        </a:spcBef>
        <a:buFont typeface="Arial" pitchFamily="34" charset="0"/>
        <a:buChar char="–"/>
        <a:defRPr sz="9100" kern="1200">
          <a:solidFill>
            <a:schemeClr val="tx1"/>
          </a:solidFill>
          <a:latin typeface="+mn-lt"/>
          <a:ea typeface="+mn-ea"/>
          <a:cs typeface="+mn-cs"/>
        </a:defRPr>
      </a:lvl4pPr>
      <a:lvl5pPr marL="9396969" indent="-1044108" algn="l" defTabSz="4176431" rtl="0" eaLnBrk="1" latinLnBrk="0" hangingPunct="1">
        <a:spcBef>
          <a:spcPct val="20000"/>
        </a:spcBef>
        <a:buFont typeface="Arial" pitchFamily="34" charset="0"/>
        <a:buChar char="»"/>
        <a:defRPr sz="9100" kern="1200">
          <a:solidFill>
            <a:schemeClr val="tx1"/>
          </a:solidFill>
          <a:latin typeface="+mn-lt"/>
          <a:ea typeface="+mn-ea"/>
          <a:cs typeface="+mn-cs"/>
        </a:defRPr>
      </a:lvl5pPr>
      <a:lvl6pPr marL="11485184" indent="-1044108" algn="l" defTabSz="4176431" rtl="0" eaLnBrk="1" latinLnBrk="0" hangingPunct="1">
        <a:spcBef>
          <a:spcPct val="20000"/>
        </a:spcBef>
        <a:buFont typeface="Arial" pitchFamily="34" charset="0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6pPr>
      <a:lvl7pPr marL="13573399" indent="-1044108" algn="l" defTabSz="4176431" rtl="0" eaLnBrk="1" latinLnBrk="0" hangingPunct="1">
        <a:spcBef>
          <a:spcPct val="20000"/>
        </a:spcBef>
        <a:buFont typeface="Arial" pitchFamily="34" charset="0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7pPr>
      <a:lvl8pPr marL="15661615" indent="-1044108" algn="l" defTabSz="4176431" rtl="0" eaLnBrk="1" latinLnBrk="0" hangingPunct="1">
        <a:spcBef>
          <a:spcPct val="20000"/>
        </a:spcBef>
        <a:buFont typeface="Arial" pitchFamily="34" charset="0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8pPr>
      <a:lvl9pPr marL="17749830" indent="-1044108" algn="l" defTabSz="4176431" rtl="0" eaLnBrk="1" latinLnBrk="0" hangingPunct="1">
        <a:spcBef>
          <a:spcPct val="20000"/>
        </a:spcBef>
        <a:buFont typeface="Arial" pitchFamily="34" charset="0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1pPr>
      <a:lvl2pPr marL="2088215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2pPr>
      <a:lvl3pPr marL="4176431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3pPr>
      <a:lvl4pPr marL="6264646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4pPr>
      <a:lvl5pPr marL="8352861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5pPr>
      <a:lvl6pPr marL="10441076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6pPr>
      <a:lvl7pPr marL="12529292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7pPr>
      <a:lvl8pPr marL="14617507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8pPr>
      <a:lvl9pPr marL="16705722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1.xml"/><Relationship Id="rId13" Type="http://schemas.openxmlformats.org/officeDocument/2006/relationships/diagramData" Target="../diagrams/data2.xml"/><Relationship Id="rId18" Type="http://schemas.openxmlformats.org/officeDocument/2006/relationships/diagramData" Target="../diagrams/data3.xml"/><Relationship Id="rId26" Type="http://schemas.openxmlformats.org/officeDocument/2006/relationships/image" Target="../media/image12.png"/><Relationship Id="rId3" Type="http://schemas.openxmlformats.org/officeDocument/2006/relationships/image" Target="../media/image2.jpg"/><Relationship Id="rId21" Type="http://schemas.openxmlformats.org/officeDocument/2006/relationships/diagramColors" Target="../diagrams/colors3.xml"/><Relationship Id="rId34" Type="http://schemas.openxmlformats.org/officeDocument/2006/relationships/image" Target="../media/image20.png"/><Relationship Id="rId7" Type="http://schemas.openxmlformats.org/officeDocument/2006/relationships/image" Target="../media/image6.jpg"/><Relationship Id="rId12" Type="http://schemas.microsoft.com/office/2007/relationships/diagramDrawing" Target="../diagrams/drawing1.xml"/><Relationship Id="rId17" Type="http://schemas.microsoft.com/office/2007/relationships/diagramDrawing" Target="../diagrams/drawing2.xml"/><Relationship Id="rId25" Type="http://schemas.openxmlformats.org/officeDocument/2006/relationships/image" Target="../media/image11.png"/><Relationship Id="rId33" Type="http://schemas.openxmlformats.org/officeDocument/2006/relationships/image" Target="../media/image19.png"/><Relationship Id="rId2" Type="http://schemas.openxmlformats.org/officeDocument/2006/relationships/image" Target="../media/image1.jpg"/><Relationship Id="rId16" Type="http://schemas.openxmlformats.org/officeDocument/2006/relationships/diagramColors" Target="../diagrams/colors2.xml"/><Relationship Id="rId20" Type="http://schemas.openxmlformats.org/officeDocument/2006/relationships/diagramQuickStyle" Target="../diagrams/quickStyle3.xml"/><Relationship Id="rId29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G"/><Relationship Id="rId11" Type="http://schemas.openxmlformats.org/officeDocument/2006/relationships/diagramColors" Target="../diagrams/colors1.xml"/><Relationship Id="rId24" Type="http://schemas.openxmlformats.org/officeDocument/2006/relationships/image" Target="../media/image10.png"/><Relationship Id="rId32" Type="http://schemas.openxmlformats.org/officeDocument/2006/relationships/image" Target="../media/image18.png"/><Relationship Id="rId37" Type="http://schemas.openxmlformats.org/officeDocument/2006/relationships/image" Target="../media/image23.png"/><Relationship Id="rId5" Type="http://schemas.openxmlformats.org/officeDocument/2006/relationships/image" Target="../media/image4.JPG"/><Relationship Id="rId15" Type="http://schemas.openxmlformats.org/officeDocument/2006/relationships/diagramQuickStyle" Target="../diagrams/quickStyle2.xml"/><Relationship Id="rId23" Type="http://schemas.openxmlformats.org/officeDocument/2006/relationships/image" Target="../media/image9.png"/><Relationship Id="rId28" Type="http://schemas.openxmlformats.org/officeDocument/2006/relationships/image" Target="../media/image14.png"/><Relationship Id="rId36" Type="http://schemas.openxmlformats.org/officeDocument/2006/relationships/image" Target="../media/image22.png"/><Relationship Id="rId10" Type="http://schemas.openxmlformats.org/officeDocument/2006/relationships/diagramQuickStyle" Target="../diagrams/quickStyle1.xml"/><Relationship Id="rId19" Type="http://schemas.openxmlformats.org/officeDocument/2006/relationships/diagramLayout" Target="../diagrams/layout3.xml"/><Relationship Id="rId31" Type="http://schemas.openxmlformats.org/officeDocument/2006/relationships/image" Target="../media/image17.png"/><Relationship Id="rId4" Type="http://schemas.openxmlformats.org/officeDocument/2006/relationships/image" Target="../media/image3.jpg"/><Relationship Id="rId9" Type="http://schemas.openxmlformats.org/officeDocument/2006/relationships/diagramLayout" Target="../diagrams/layout1.xml"/><Relationship Id="rId14" Type="http://schemas.openxmlformats.org/officeDocument/2006/relationships/diagramLayout" Target="../diagrams/layout2.xml"/><Relationship Id="rId22" Type="http://schemas.microsoft.com/office/2007/relationships/diagramDrawing" Target="../diagrams/drawing3.xml"/><Relationship Id="rId27" Type="http://schemas.openxmlformats.org/officeDocument/2006/relationships/image" Target="../media/image13.png"/><Relationship Id="rId30" Type="http://schemas.openxmlformats.org/officeDocument/2006/relationships/image" Target="../media/image16.png"/><Relationship Id="rId35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eck 14"/>
          <p:cNvSpPr/>
          <p:nvPr/>
        </p:nvSpPr>
        <p:spPr>
          <a:xfrm>
            <a:off x="0" y="0"/>
            <a:ext cx="42804000" cy="30276000"/>
          </a:xfrm>
          <a:prstGeom prst="rect">
            <a:avLst/>
          </a:prstGeom>
          <a:blipFill dpi="0" rotWithShape="1">
            <a:blip r:embed="rId2">
              <a:alphaModFix amt="36000"/>
            </a:blip>
            <a:srcRect/>
            <a:tile tx="0" ty="0" sx="100000" sy="100000" flip="x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Rechteck 15"/>
          <p:cNvSpPr/>
          <p:nvPr/>
        </p:nvSpPr>
        <p:spPr>
          <a:xfrm>
            <a:off x="17886" y="18307"/>
            <a:ext cx="42804000" cy="30276000"/>
          </a:xfrm>
          <a:prstGeom prst="rect">
            <a:avLst/>
          </a:prstGeom>
          <a:blipFill dpi="0" rotWithShape="1">
            <a:blip r:embed="rId3">
              <a:alphaModFix amt="30000"/>
            </a:blip>
            <a:srcRect/>
            <a:tile tx="0" ty="0" sx="100000" sy="100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000" dirty="0" err="1" smtClean="0">
                <a:solidFill>
                  <a:schemeClr val="bg2"/>
                </a:solidFill>
              </a:rPr>
              <a:t>LaPlPla</a:t>
            </a:r>
            <a:endParaRPr lang="de-DE" sz="3000" dirty="0">
              <a:solidFill>
                <a:schemeClr val="bg2"/>
              </a:solidFill>
            </a:endParaRPr>
          </a:p>
        </p:txBody>
      </p:sp>
      <p:sp>
        <p:nvSpPr>
          <p:cNvPr id="1060" name="Ellipse 1059"/>
          <p:cNvSpPr/>
          <p:nvPr/>
        </p:nvSpPr>
        <p:spPr>
          <a:xfrm>
            <a:off x="24212574" y="666379"/>
            <a:ext cx="15336904" cy="15404354"/>
          </a:xfrm>
          <a:prstGeom prst="ellipse">
            <a:avLst/>
          </a:prstGeom>
          <a:blipFill dpi="0" rotWithShape="1">
            <a:blip r:embed="rId4">
              <a:alphaModFix amt="90000"/>
            </a:blip>
            <a:srcRect/>
            <a:stretch>
              <a:fillRect/>
            </a:stretch>
          </a:blip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Träne 32"/>
          <p:cNvSpPr/>
          <p:nvPr/>
        </p:nvSpPr>
        <p:spPr>
          <a:xfrm rot="5400000" flipH="1" flipV="1">
            <a:off x="27654510" y="6671425"/>
            <a:ext cx="3845321" cy="3384379"/>
          </a:xfrm>
          <a:prstGeom prst="teardrop">
            <a:avLst/>
          </a:prstGeom>
          <a:blipFill dpi="0" rotWithShape="1">
            <a:blip r:embed="rId5"/>
            <a:srcRect/>
            <a:stretch>
              <a:fillRect/>
            </a:stretch>
          </a:blipFill>
          <a:ln w="38100">
            <a:solidFill>
              <a:schemeClr val="bg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Träne 33"/>
          <p:cNvSpPr/>
          <p:nvPr/>
        </p:nvSpPr>
        <p:spPr>
          <a:xfrm rot="5400000" flipH="1">
            <a:off x="11524717" y="6671426"/>
            <a:ext cx="3845321" cy="3384377"/>
          </a:xfrm>
          <a:prstGeom prst="teardrop">
            <a:avLst/>
          </a:prstGeom>
          <a:blipFill dpi="0" rotWithShape="0">
            <a:blip r:embed="rId6"/>
            <a:srcRect/>
            <a:stretch>
              <a:fillRect/>
            </a:stretch>
          </a:blipFill>
          <a:ln w="38100">
            <a:solidFill>
              <a:schemeClr val="bg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Textfeld 34"/>
          <p:cNvSpPr txBox="1"/>
          <p:nvPr/>
        </p:nvSpPr>
        <p:spPr>
          <a:xfrm>
            <a:off x="27956988" y="6825653"/>
            <a:ext cx="2160242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500" b="1" cap="small" dirty="0" smtClean="0">
                <a:solidFill>
                  <a:schemeClr val="bg1">
                    <a:lumMod val="95000"/>
                  </a:schemeClr>
                </a:solidFill>
              </a:rPr>
              <a:t>NATURE</a:t>
            </a:r>
            <a:endParaRPr lang="de-DE" sz="3500" b="1" cap="small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6" name="Textfeld 35"/>
          <p:cNvSpPr txBox="1"/>
          <p:nvPr/>
        </p:nvSpPr>
        <p:spPr>
          <a:xfrm>
            <a:off x="12259246" y="6794317"/>
            <a:ext cx="273630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3500" b="1" cap="small" dirty="0" smtClean="0">
                <a:solidFill>
                  <a:schemeClr val="bg1">
                    <a:lumMod val="95000"/>
                  </a:schemeClr>
                </a:solidFill>
              </a:rPr>
              <a:t>CULTURE</a:t>
            </a:r>
            <a:endParaRPr lang="de-DE" sz="3500" b="1" cap="small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4" name="Textfeld 43"/>
          <p:cNvSpPr txBox="1"/>
          <p:nvPr/>
        </p:nvSpPr>
        <p:spPr>
          <a:xfrm>
            <a:off x="34323017" y="90315"/>
            <a:ext cx="83956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dirty="0" smtClean="0">
                <a:solidFill>
                  <a:schemeClr val="bg1">
                    <a:lumMod val="95000"/>
                  </a:schemeClr>
                </a:solidFill>
              </a:rPr>
              <a:t>Julia </a:t>
            </a:r>
            <a:r>
              <a:rPr lang="de-DE" sz="3200" dirty="0" err="1" smtClean="0">
                <a:solidFill>
                  <a:schemeClr val="bg1">
                    <a:lumMod val="95000"/>
                  </a:schemeClr>
                </a:solidFill>
              </a:rPr>
              <a:t>Dickow</a:t>
            </a:r>
            <a:r>
              <a:rPr lang="de-DE" sz="3200" dirty="0" smtClean="0">
                <a:solidFill>
                  <a:schemeClr val="bg1">
                    <a:lumMod val="95000"/>
                  </a:schemeClr>
                </a:solidFill>
              </a:rPr>
              <a:t> – </a:t>
            </a:r>
            <a:r>
              <a:rPr lang="de-DE" sz="3200" dirty="0" err="1" smtClean="0">
                <a:solidFill>
                  <a:schemeClr val="bg1">
                    <a:lumMod val="95000"/>
                  </a:schemeClr>
                </a:solidFill>
              </a:rPr>
              <a:t>M.Sc</a:t>
            </a:r>
            <a:r>
              <a:rPr lang="de-DE" sz="3200" dirty="0" smtClean="0">
                <a:solidFill>
                  <a:schemeClr val="bg1">
                    <a:lumMod val="95000"/>
                  </a:schemeClr>
                </a:solidFill>
              </a:rPr>
              <a:t>. </a:t>
            </a:r>
            <a:r>
              <a:rPr lang="de-DE" sz="3200" dirty="0" err="1" smtClean="0">
                <a:solidFill>
                  <a:schemeClr val="bg1">
                    <a:lumMod val="95000"/>
                  </a:schemeClr>
                </a:solidFill>
              </a:rPr>
              <a:t>Geography</a:t>
            </a:r>
            <a:r>
              <a:rPr lang="de-DE" sz="3200" dirty="0" smtClean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de-DE" sz="3200" dirty="0" err="1" smtClean="0">
                <a:solidFill>
                  <a:schemeClr val="bg1">
                    <a:lumMod val="95000"/>
                  </a:schemeClr>
                </a:solidFill>
              </a:rPr>
              <a:t>of</a:t>
            </a:r>
            <a:r>
              <a:rPr lang="de-DE" sz="3200" dirty="0" smtClean="0">
                <a:solidFill>
                  <a:schemeClr val="bg1">
                    <a:lumMod val="95000"/>
                  </a:schemeClr>
                </a:solidFill>
              </a:rPr>
              <a:t> Global Change</a:t>
            </a:r>
            <a:endParaRPr lang="de-DE" sz="3200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73" name="Gerade Verbindung 172"/>
          <p:cNvCxnSpPr/>
          <p:nvPr/>
        </p:nvCxnSpPr>
        <p:spPr>
          <a:xfrm>
            <a:off x="0" y="27525363"/>
            <a:ext cx="16795750" cy="0"/>
          </a:xfrm>
          <a:prstGeom prst="line">
            <a:avLst/>
          </a:prstGeom>
          <a:ln w="381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5" name="Gerade Verbindung 224"/>
          <p:cNvCxnSpPr/>
          <p:nvPr/>
        </p:nvCxnSpPr>
        <p:spPr>
          <a:xfrm>
            <a:off x="26008250" y="27525363"/>
            <a:ext cx="16795750" cy="0"/>
          </a:xfrm>
          <a:prstGeom prst="line">
            <a:avLst/>
          </a:prstGeom>
          <a:ln w="381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lussdiagramm: Manuelle Verarbeitung 22"/>
          <p:cNvSpPr/>
          <p:nvPr/>
        </p:nvSpPr>
        <p:spPr>
          <a:xfrm>
            <a:off x="14347478" y="13409808"/>
            <a:ext cx="14113568" cy="16879797"/>
          </a:xfrm>
          <a:prstGeom prst="flowChartManualOperation">
            <a:avLst/>
          </a:prstGeom>
          <a:blipFill dpi="0" rotWithShape="1">
            <a:blip r:embed="rId7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bg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6" name="Textfeld 45"/>
          <p:cNvSpPr txBox="1"/>
          <p:nvPr/>
        </p:nvSpPr>
        <p:spPr>
          <a:xfrm>
            <a:off x="1066704" y="528113"/>
            <a:ext cx="31035448" cy="2015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500" b="1" dirty="0" smtClean="0">
                <a:solidFill>
                  <a:srgbClr val="00B0F0"/>
                </a:solidFill>
              </a:rPr>
              <a:t>THE NILE DELTA – A CRITICAL ZONE?</a:t>
            </a:r>
            <a:endParaRPr lang="de-DE" sz="12500" b="1" dirty="0">
              <a:solidFill>
                <a:srgbClr val="00B0F0"/>
              </a:solidFill>
            </a:endParaRPr>
          </a:p>
        </p:txBody>
      </p:sp>
      <p:sp>
        <p:nvSpPr>
          <p:cNvPr id="24" name="Ellipse 23"/>
          <p:cNvSpPr/>
          <p:nvPr/>
        </p:nvSpPr>
        <p:spPr>
          <a:xfrm>
            <a:off x="14347478" y="10761727"/>
            <a:ext cx="14113568" cy="5026332"/>
          </a:xfrm>
          <a:prstGeom prst="ellipse">
            <a:avLst/>
          </a:prstGeom>
          <a:solidFill>
            <a:schemeClr val="accent3">
              <a:lumMod val="50000"/>
            </a:schemeClr>
          </a:solidFill>
          <a:ln w="38100">
            <a:solidFill>
              <a:schemeClr val="bg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7" name="Textfeld 46"/>
          <p:cNvSpPr txBox="1"/>
          <p:nvPr/>
        </p:nvSpPr>
        <p:spPr>
          <a:xfrm>
            <a:off x="1170014" y="2372212"/>
            <a:ext cx="23042560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7500" dirty="0" smtClean="0">
                <a:latin typeface="Impact" panose="020B0806030902050204" pitchFamily="34" charset="0"/>
              </a:rPr>
              <a:t>AN INTERDISCIPLINARY PERSPECTIVE ON GLOBAL CHANGE</a:t>
            </a:r>
            <a:endParaRPr lang="de-DE" sz="7500" dirty="0">
              <a:latin typeface="Impact" panose="020B0806030902050204" pitchFamily="34" charset="0"/>
            </a:endParaRPr>
          </a:p>
        </p:txBody>
      </p:sp>
      <p:sp>
        <p:nvSpPr>
          <p:cNvPr id="51" name="Textfeld 50"/>
          <p:cNvSpPr txBox="1"/>
          <p:nvPr/>
        </p:nvSpPr>
        <p:spPr>
          <a:xfrm rot="20197152">
            <a:off x="15390193" y="10950328"/>
            <a:ext cx="1512168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500" b="1" dirty="0" smtClean="0">
                <a:solidFill>
                  <a:schemeClr val="bg2"/>
                </a:solidFill>
              </a:rPr>
              <a:t>LOCAL</a:t>
            </a:r>
            <a:endParaRPr lang="de-DE" sz="3500" b="1" dirty="0">
              <a:solidFill>
                <a:schemeClr val="bg2"/>
              </a:solidFill>
            </a:endParaRPr>
          </a:p>
        </p:txBody>
      </p:sp>
      <p:sp>
        <p:nvSpPr>
          <p:cNvPr id="54" name="Textfeld 53"/>
          <p:cNvSpPr txBox="1"/>
          <p:nvPr/>
        </p:nvSpPr>
        <p:spPr>
          <a:xfrm>
            <a:off x="18883982" y="10891515"/>
            <a:ext cx="5040560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4200" b="1" dirty="0" smtClean="0">
                <a:solidFill>
                  <a:schemeClr val="bg2"/>
                </a:solidFill>
              </a:rPr>
              <a:t>CRITICAL ZONE (</a:t>
            </a:r>
            <a:r>
              <a:rPr lang="de-DE" sz="4200" b="1" cap="small" dirty="0" smtClean="0">
                <a:solidFill>
                  <a:schemeClr val="bg2"/>
                </a:solidFill>
              </a:rPr>
              <a:t>CZ</a:t>
            </a:r>
            <a:r>
              <a:rPr lang="de-DE" sz="4200" b="1" dirty="0" smtClean="0">
                <a:solidFill>
                  <a:schemeClr val="bg2"/>
                </a:solidFill>
              </a:rPr>
              <a:t>)</a:t>
            </a:r>
            <a:endParaRPr lang="de-DE" sz="4200" b="1" dirty="0">
              <a:solidFill>
                <a:schemeClr val="bg2"/>
              </a:solidFill>
            </a:endParaRPr>
          </a:p>
        </p:txBody>
      </p:sp>
      <p:graphicFrame>
        <p:nvGraphicFramePr>
          <p:cNvPr id="67" name="Diagramm 66"/>
          <p:cNvGraphicFramePr/>
          <p:nvPr>
            <p:extLst>
              <p:ext uri="{D42A27DB-BD31-4B8C-83A1-F6EECF244321}">
                <p14:modId xmlns:p14="http://schemas.microsoft.com/office/powerpoint/2010/main" val="1727047479"/>
              </p:ext>
            </p:extLst>
          </p:nvPr>
        </p:nvGraphicFramePr>
        <p:xfrm>
          <a:off x="28461046" y="17804283"/>
          <a:ext cx="13158402" cy="95219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68" name="Diagramm 67"/>
          <p:cNvGraphicFramePr/>
          <p:nvPr>
            <p:extLst>
              <p:ext uri="{D42A27DB-BD31-4B8C-83A1-F6EECF244321}">
                <p14:modId xmlns:p14="http://schemas.microsoft.com/office/powerpoint/2010/main" val="4008217585"/>
              </p:ext>
            </p:extLst>
          </p:nvPr>
        </p:nvGraphicFramePr>
        <p:xfrm>
          <a:off x="-486170" y="17732274"/>
          <a:ext cx="13286605" cy="96490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graphicFrame>
        <p:nvGraphicFramePr>
          <p:cNvPr id="70" name="Diagramm 69"/>
          <p:cNvGraphicFramePr/>
          <p:nvPr>
            <p:extLst>
              <p:ext uri="{D42A27DB-BD31-4B8C-83A1-F6EECF244321}">
                <p14:modId xmlns:p14="http://schemas.microsoft.com/office/powerpoint/2010/main" val="751399641"/>
              </p:ext>
            </p:extLst>
          </p:nvPr>
        </p:nvGraphicFramePr>
        <p:xfrm>
          <a:off x="19167923" y="16292115"/>
          <a:ext cx="4468587" cy="46805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8" r:lo="rId19" r:qs="rId20" r:cs="rId21"/>
          </a:graphicData>
        </a:graphic>
      </p:graphicFrame>
      <p:pic>
        <p:nvPicPr>
          <p:cNvPr id="78" name="Grafik 77"/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8052" y="24390152"/>
            <a:ext cx="2415130" cy="2415130"/>
          </a:xfrm>
          <a:prstGeom prst="rect">
            <a:avLst/>
          </a:prstGeom>
        </p:spPr>
      </p:pic>
      <p:grpSp>
        <p:nvGrpSpPr>
          <p:cNvPr id="128" name="Gruppieren 127"/>
          <p:cNvGrpSpPr/>
          <p:nvPr/>
        </p:nvGrpSpPr>
        <p:grpSpPr>
          <a:xfrm>
            <a:off x="3906318" y="21260666"/>
            <a:ext cx="2640386" cy="2658501"/>
            <a:chOff x="4209587" y="21512273"/>
            <a:chExt cx="2614184" cy="2614184"/>
          </a:xfrm>
        </p:grpSpPr>
        <p:pic>
          <p:nvPicPr>
            <p:cNvPr id="79" name="Grafik 78"/>
            <p:cNvPicPr>
              <a:picLocks noChangeAspect="1"/>
            </p:cNvPicPr>
            <p:nvPr/>
          </p:nvPicPr>
          <p:blipFill>
            <a:blip r:embed="rId2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09587" y="21512273"/>
              <a:ext cx="2614184" cy="2614184"/>
            </a:xfrm>
            <a:prstGeom prst="rect">
              <a:avLst/>
            </a:prstGeom>
          </p:spPr>
        </p:pic>
        <p:pic>
          <p:nvPicPr>
            <p:cNvPr id="75" name="Grafik 74"/>
            <p:cNvPicPr>
              <a:picLocks noChangeAspect="1"/>
            </p:cNvPicPr>
            <p:nvPr/>
          </p:nvPicPr>
          <p:blipFill>
            <a:blip r:embed="rId2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09869" y="21692715"/>
              <a:ext cx="909668" cy="909668"/>
            </a:xfrm>
            <a:prstGeom prst="rect">
              <a:avLst/>
            </a:prstGeom>
          </p:spPr>
        </p:pic>
      </p:grpSp>
      <p:pic>
        <p:nvPicPr>
          <p:cNvPr id="74" name="Grafik 73"/>
          <p:cNvPicPr>
            <a:picLocks noChangeAspect="1"/>
          </p:cNvPicPr>
          <p:nvPr/>
        </p:nvPicPr>
        <p:blipFill rotWithShape="1">
          <a:blip r:embed="rId2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50" t="41713" r="80360" b="33912"/>
          <a:stretch/>
        </p:blipFill>
        <p:spPr>
          <a:xfrm>
            <a:off x="9018886" y="18695011"/>
            <a:ext cx="1148375" cy="1845576"/>
          </a:xfrm>
          <a:prstGeom prst="rect">
            <a:avLst/>
          </a:prstGeom>
        </p:spPr>
      </p:pic>
      <p:pic>
        <p:nvPicPr>
          <p:cNvPr id="81" name="Grafik 80"/>
          <p:cNvPicPr>
            <a:picLocks noChangeAspect="1"/>
          </p:cNvPicPr>
          <p:nvPr/>
        </p:nvPicPr>
        <p:blipFill>
          <a:blip r:embed="rId2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0729" y="17732275"/>
            <a:ext cx="3029776" cy="3576790"/>
          </a:xfrm>
          <a:prstGeom prst="rect">
            <a:avLst/>
          </a:prstGeom>
        </p:spPr>
      </p:pic>
      <p:sp>
        <p:nvSpPr>
          <p:cNvPr id="83" name="Freihandform 82"/>
          <p:cNvSpPr/>
          <p:nvPr/>
        </p:nvSpPr>
        <p:spPr>
          <a:xfrm>
            <a:off x="32311952" y="27190069"/>
            <a:ext cx="397566" cy="119270"/>
          </a:xfrm>
          <a:custGeom>
            <a:avLst/>
            <a:gdLst>
              <a:gd name="connsiteX0" fmla="*/ 0 w 397566"/>
              <a:gd name="connsiteY0" fmla="*/ 0 h 119270"/>
              <a:gd name="connsiteX1" fmla="*/ 397566 w 397566"/>
              <a:gd name="connsiteY1" fmla="*/ 7951 h 119270"/>
              <a:gd name="connsiteX2" fmla="*/ 190832 w 397566"/>
              <a:gd name="connsiteY2" fmla="*/ 119270 h 119270"/>
              <a:gd name="connsiteX3" fmla="*/ 0 w 397566"/>
              <a:gd name="connsiteY3" fmla="*/ 0 h 1192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7566" h="119270">
                <a:moveTo>
                  <a:pt x="0" y="0"/>
                </a:moveTo>
                <a:lnTo>
                  <a:pt x="397566" y="7951"/>
                </a:lnTo>
                <a:lnTo>
                  <a:pt x="190832" y="11927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57" name="Textfeld 1056"/>
          <p:cNvSpPr txBox="1"/>
          <p:nvPr/>
        </p:nvSpPr>
        <p:spPr>
          <a:xfrm>
            <a:off x="16939766" y="5634931"/>
            <a:ext cx="76071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4200" b="1" dirty="0" smtClean="0">
                <a:solidFill>
                  <a:schemeClr val="bg2"/>
                </a:solidFill>
              </a:rPr>
              <a:t>ACTOR-NETWORK-THEORY (ANT)</a:t>
            </a:r>
            <a:endParaRPr lang="de-DE" sz="4200" b="1" dirty="0">
              <a:solidFill>
                <a:schemeClr val="bg2"/>
              </a:solidFill>
            </a:endParaRPr>
          </a:p>
        </p:txBody>
      </p:sp>
      <p:sp>
        <p:nvSpPr>
          <p:cNvPr id="50" name="Textfeld 49"/>
          <p:cNvSpPr txBox="1"/>
          <p:nvPr/>
        </p:nvSpPr>
        <p:spPr>
          <a:xfrm>
            <a:off x="15571614" y="6440954"/>
            <a:ext cx="11737304" cy="3150469"/>
          </a:xfrm>
          <a:prstGeom prst="rect">
            <a:avLst/>
          </a:prstGeom>
          <a:solidFill>
            <a:schemeClr val="bg2"/>
          </a:solidFill>
          <a:ln w="38100">
            <a:solidFill>
              <a:schemeClr val="bg2"/>
            </a:solidFill>
          </a:ln>
        </p:spPr>
        <p:txBody>
          <a:bodyPr wrap="square" lIns="108000" tIns="36000" rIns="108000" bIns="36000" rtlCol="0">
            <a:spAutoFit/>
          </a:bodyPr>
          <a:lstStyle/>
          <a:p>
            <a:pPr algn="just"/>
            <a:r>
              <a:rPr lang="en-US" sz="2500" dirty="0" smtClean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Nature </a:t>
            </a:r>
            <a:r>
              <a:rPr lang="en-US" sz="2500" dirty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and culture, nature and social issues, as well as technology and social issues are no longer seen as irreconcilable opposites. </a:t>
            </a:r>
            <a:r>
              <a:rPr lang="en-US" sz="2500" dirty="0" smtClean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Within hybrid </a:t>
            </a:r>
            <a:r>
              <a:rPr lang="en-US" sz="2500" dirty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networks between nature, the world of things and society, </a:t>
            </a:r>
            <a:r>
              <a:rPr lang="en-US" sz="2500" dirty="0" smtClean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numerous </a:t>
            </a:r>
            <a:r>
              <a:rPr lang="en-US" sz="2500" dirty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actors (or actants) </a:t>
            </a:r>
            <a:r>
              <a:rPr lang="en-US" sz="2500" dirty="0" smtClean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– </a:t>
            </a:r>
            <a:r>
              <a:rPr lang="en-US" sz="2500" dirty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human, animal, plant, </a:t>
            </a:r>
            <a:r>
              <a:rPr lang="en-US" sz="2500" dirty="0" smtClean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mate-</a:t>
            </a:r>
            <a:r>
              <a:rPr lang="en-US" sz="2500" dirty="0" err="1" smtClean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rial</a:t>
            </a:r>
            <a:r>
              <a:rPr lang="en-US" sz="2500" dirty="0" smtClean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 – </a:t>
            </a:r>
            <a:r>
              <a:rPr lang="en-US" sz="2500" dirty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constantly </a:t>
            </a:r>
            <a:r>
              <a:rPr lang="en-US" sz="2500" dirty="0" smtClean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create </a:t>
            </a:r>
            <a:r>
              <a:rPr lang="en-US" sz="2500" dirty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new connections and ensure the emergence of new social bonds and the collapse of others. Things </a:t>
            </a:r>
            <a:r>
              <a:rPr lang="en-US" sz="2500" dirty="0" smtClean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become </a:t>
            </a:r>
            <a:r>
              <a:rPr lang="en-US" sz="2500" dirty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actants in the play of forces when they have an effect, that is, when their presence or absence would change something </a:t>
            </a:r>
            <a:r>
              <a:rPr lang="en-US" sz="2500" dirty="0" smtClean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essential</a:t>
            </a:r>
            <a:r>
              <a:rPr lang="en-US" sz="2500" dirty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 </a:t>
            </a:r>
            <a:r>
              <a:rPr lang="en-US" sz="2500" dirty="0" smtClean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(e.g. the ozone hole as a hybrid/quasi-object</a:t>
            </a:r>
            <a:r>
              <a:rPr lang="en-US" sz="2500" dirty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, constituting </a:t>
            </a:r>
            <a:r>
              <a:rPr lang="en-US" sz="2500" dirty="0" smtClean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an actant</a:t>
            </a:r>
            <a:r>
              <a:rPr lang="en-US" sz="2500" dirty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-</a:t>
            </a:r>
            <a:r>
              <a:rPr lang="en-US" sz="2500" dirty="0" smtClean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network </a:t>
            </a:r>
            <a:r>
              <a:rPr lang="en-US" sz="2500" dirty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of </a:t>
            </a:r>
            <a:r>
              <a:rPr lang="en-US" sz="2500" dirty="0" err="1" smtClean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chlorofluoro</a:t>
            </a:r>
            <a:r>
              <a:rPr lang="en-US" sz="2500" dirty="0" smtClean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-carbons</a:t>
            </a:r>
            <a:r>
              <a:rPr lang="en-US" sz="2500" dirty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, air masses, </a:t>
            </a:r>
            <a:r>
              <a:rPr lang="en-US" sz="2500" dirty="0" smtClean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consumers, </a:t>
            </a:r>
            <a:r>
              <a:rPr lang="en-US" sz="2500" dirty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industrial plants, </a:t>
            </a:r>
            <a:r>
              <a:rPr lang="en-US" sz="2500" dirty="0" smtClean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environmentalists, etc.).</a:t>
            </a:r>
            <a:r>
              <a:rPr lang="en-US" sz="2500" baseline="30000" dirty="0" smtClean="0">
                <a:solidFill>
                  <a:schemeClr val="tx2">
                    <a:lumMod val="75000"/>
                  </a:schemeClr>
                </a:solidFill>
                <a:sym typeface="Wingdings" panose="05000000000000000000" pitchFamily="2" charset="2"/>
              </a:rPr>
              <a:t>[3, 4, 5]</a:t>
            </a:r>
          </a:p>
        </p:txBody>
      </p:sp>
      <p:sp>
        <p:nvSpPr>
          <p:cNvPr id="53" name="Textfeld 52"/>
          <p:cNvSpPr txBox="1"/>
          <p:nvPr/>
        </p:nvSpPr>
        <p:spPr>
          <a:xfrm>
            <a:off x="16291694" y="11539587"/>
            <a:ext cx="10265724" cy="3554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600"/>
              </a:spcAft>
            </a:pPr>
            <a:r>
              <a:rPr lang="en-US" sz="2500" dirty="0">
                <a:solidFill>
                  <a:schemeClr val="bg2"/>
                </a:solidFill>
              </a:rPr>
              <a:t>The term, taken over from the </a:t>
            </a:r>
            <a:r>
              <a:rPr lang="en-US" sz="2500" dirty="0" smtClean="0">
                <a:solidFill>
                  <a:schemeClr val="bg2"/>
                </a:solidFill>
              </a:rPr>
              <a:t>geosciences – originally referring </a:t>
            </a:r>
            <a:r>
              <a:rPr lang="en-US" sz="2500" dirty="0">
                <a:solidFill>
                  <a:schemeClr val="bg2"/>
                </a:solidFill>
              </a:rPr>
              <a:t>to a spot on the envelope of the </a:t>
            </a:r>
            <a:r>
              <a:rPr lang="en-US" sz="2500" dirty="0" smtClean="0">
                <a:solidFill>
                  <a:schemeClr val="bg2"/>
                </a:solidFill>
              </a:rPr>
              <a:t>biosphere –, </a:t>
            </a:r>
            <a:r>
              <a:rPr lang="en-US" sz="2500" dirty="0">
                <a:solidFill>
                  <a:schemeClr val="bg2"/>
                </a:solidFill>
              </a:rPr>
              <a:t>is extended by </a:t>
            </a:r>
            <a:r>
              <a:rPr lang="en-US" sz="2500" cap="small" dirty="0">
                <a:solidFill>
                  <a:schemeClr val="bg2"/>
                </a:solidFill>
              </a:rPr>
              <a:t>Bruno </a:t>
            </a:r>
            <a:r>
              <a:rPr lang="en-US" sz="2500" cap="small" dirty="0" err="1">
                <a:solidFill>
                  <a:schemeClr val="bg2"/>
                </a:solidFill>
              </a:rPr>
              <a:t>Latour</a:t>
            </a:r>
            <a:r>
              <a:rPr lang="en-US" sz="2500" cap="small" dirty="0">
                <a:solidFill>
                  <a:schemeClr val="bg2"/>
                </a:solidFill>
              </a:rPr>
              <a:t> </a:t>
            </a:r>
            <a:r>
              <a:rPr lang="en-US" sz="2500" dirty="0">
                <a:solidFill>
                  <a:schemeClr val="bg2"/>
                </a:solidFill>
              </a:rPr>
              <a:t>to describe a critical, participatory relationship of humans to their living environment</a:t>
            </a:r>
            <a:r>
              <a:rPr lang="en-US" sz="2500" dirty="0" smtClean="0">
                <a:solidFill>
                  <a:schemeClr val="bg2"/>
                </a:solidFill>
              </a:rPr>
              <a:t>. </a:t>
            </a:r>
            <a:r>
              <a:rPr lang="en-US" sz="2500" dirty="0">
                <a:solidFill>
                  <a:schemeClr val="bg2"/>
                </a:solidFill>
              </a:rPr>
              <a:t>Instead of a single human agency “on the nature”, this interdisciplinary approach parses the ideas of the living planet in smaller pieces by tracing diverse combinations of multiple heterogeneous agencies.</a:t>
            </a:r>
            <a:r>
              <a:rPr lang="en-US" sz="2500" dirty="0" smtClean="0">
                <a:solidFill>
                  <a:schemeClr val="bg2"/>
                </a:solidFill>
              </a:rPr>
              <a:t> Within the CZ, all interacting „</a:t>
            </a:r>
            <a:r>
              <a:rPr lang="en-US" sz="2500" dirty="0">
                <a:solidFill>
                  <a:schemeClr val="bg2"/>
                </a:solidFill>
              </a:rPr>
              <a:t>ingredients</a:t>
            </a:r>
            <a:r>
              <a:rPr lang="en-US" sz="2500" dirty="0" smtClean="0">
                <a:solidFill>
                  <a:schemeClr val="bg2"/>
                </a:solidFill>
              </a:rPr>
              <a:t>“, e.g. laws, cultural and economic practices, </a:t>
            </a:r>
            <a:r>
              <a:rPr lang="en-US" sz="2500" dirty="0">
                <a:solidFill>
                  <a:schemeClr val="bg2"/>
                </a:solidFill>
              </a:rPr>
              <a:t>political </a:t>
            </a:r>
            <a:r>
              <a:rPr lang="en-US" sz="2500" dirty="0" smtClean="0">
                <a:solidFill>
                  <a:schemeClr val="bg2"/>
                </a:solidFill>
              </a:rPr>
              <a:t>and ethnical </a:t>
            </a:r>
            <a:r>
              <a:rPr lang="en-US" sz="2500" dirty="0">
                <a:solidFill>
                  <a:schemeClr val="bg2"/>
                </a:solidFill>
              </a:rPr>
              <a:t>conflicts, soil, water, animals, scientific </a:t>
            </a:r>
            <a:r>
              <a:rPr lang="en-US" sz="2500" dirty="0" smtClean="0">
                <a:solidFill>
                  <a:schemeClr val="bg2"/>
                </a:solidFill>
              </a:rPr>
              <a:t>theories, </a:t>
            </a:r>
            <a:r>
              <a:rPr lang="en-US" sz="2500" dirty="0">
                <a:solidFill>
                  <a:schemeClr val="bg2"/>
                </a:solidFill>
              </a:rPr>
              <a:t>etc</a:t>
            </a:r>
            <a:r>
              <a:rPr lang="en-US" sz="2500" dirty="0" smtClean="0">
                <a:solidFill>
                  <a:schemeClr val="bg2"/>
                </a:solidFill>
              </a:rPr>
              <a:t>. are considered on the very same level. </a:t>
            </a:r>
            <a:r>
              <a:rPr lang="en-US" sz="2500" baseline="30000" dirty="0" smtClean="0">
                <a:solidFill>
                  <a:schemeClr val="bg2"/>
                </a:solidFill>
              </a:rPr>
              <a:t>[9,</a:t>
            </a:r>
            <a:r>
              <a:rPr lang="en-US" sz="2500" dirty="0" smtClean="0">
                <a:solidFill>
                  <a:schemeClr val="bg2"/>
                </a:solidFill>
              </a:rPr>
              <a:t> </a:t>
            </a:r>
            <a:r>
              <a:rPr lang="en-US" sz="2500" baseline="30000" dirty="0" smtClean="0">
                <a:solidFill>
                  <a:schemeClr val="bg2"/>
                </a:solidFill>
              </a:rPr>
              <a:t>10</a:t>
            </a:r>
            <a:r>
              <a:rPr lang="en-US" sz="2500" dirty="0" smtClean="0">
                <a:solidFill>
                  <a:schemeClr val="bg2"/>
                </a:solidFill>
              </a:rPr>
              <a:t>, </a:t>
            </a:r>
            <a:r>
              <a:rPr lang="en-US" sz="2500" baseline="30000" dirty="0" smtClean="0">
                <a:solidFill>
                  <a:schemeClr val="bg2"/>
                </a:solidFill>
              </a:rPr>
              <a:t>12]</a:t>
            </a:r>
            <a:endParaRPr lang="de-DE" sz="2500" baseline="30000" dirty="0">
              <a:solidFill>
                <a:schemeClr val="bg2"/>
              </a:solidFill>
            </a:endParaRPr>
          </a:p>
        </p:txBody>
      </p:sp>
      <p:sp>
        <p:nvSpPr>
          <p:cNvPr id="1061" name="Textfeld 1060"/>
          <p:cNvSpPr txBox="1"/>
          <p:nvPr/>
        </p:nvSpPr>
        <p:spPr>
          <a:xfrm>
            <a:off x="29829198" y="16736357"/>
            <a:ext cx="1034667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4000" dirty="0" smtClean="0">
                <a:solidFill>
                  <a:schemeClr val="bg2"/>
                </a:solidFill>
              </a:rPr>
              <a:t>INTERTWINED SCALES AND DIMENSIONS </a:t>
            </a:r>
            <a:r>
              <a:rPr lang="de-DE" sz="4000" baseline="30000" dirty="0">
                <a:solidFill>
                  <a:schemeClr val="bg2"/>
                </a:solidFill>
              </a:rPr>
              <a:t>[</a:t>
            </a:r>
            <a:r>
              <a:rPr lang="de-DE" sz="4000" baseline="30000" dirty="0" smtClean="0">
                <a:solidFill>
                  <a:schemeClr val="bg2"/>
                </a:solidFill>
              </a:rPr>
              <a:t>13, 15, 16]</a:t>
            </a:r>
            <a:endParaRPr lang="de-DE" sz="4000" baseline="30000" dirty="0">
              <a:solidFill>
                <a:schemeClr val="bg2"/>
              </a:solidFill>
            </a:endParaRPr>
          </a:p>
          <a:p>
            <a:pPr algn="ctr"/>
            <a:endParaRPr lang="de-DE" sz="4000" dirty="0">
              <a:solidFill>
                <a:schemeClr val="bg2"/>
              </a:solidFill>
            </a:endParaRPr>
          </a:p>
        </p:txBody>
      </p:sp>
      <p:sp>
        <p:nvSpPr>
          <p:cNvPr id="137" name="Textfeld 136"/>
          <p:cNvSpPr txBox="1"/>
          <p:nvPr/>
        </p:nvSpPr>
        <p:spPr>
          <a:xfrm>
            <a:off x="892977" y="16736357"/>
            <a:ext cx="1309446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4000" dirty="0" smtClean="0">
                <a:solidFill>
                  <a:schemeClr val="bg2"/>
                </a:solidFill>
              </a:rPr>
              <a:t>PERFORMING THE (DE-)COMPOSITION OF THE WORLD(S) </a:t>
            </a:r>
            <a:r>
              <a:rPr lang="de-DE" sz="4000" baseline="30000" dirty="0" smtClean="0">
                <a:solidFill>
                  <a:schemeClr val="bg2"/>
                </a:solidFill>
              </a:rPr>
              <a:t>[13]</a:t>
            </a:r>
            <a:endParaRPr lang="de-DE" sz="4000" baseline="30000" dirty="0">
              <a:solidFill>
                <a:schemeClr val="bg2"/>
              </a:solidFill>
            </a:endParaRPr>
          </a:p>
        </p:txBody>
      </p:sp>
      <p:grpSp>
        <p:nvGrpSpPr>
          <p:cNvPr id="169" name="Gruppieren 168"/>
          <p:cNvGrpSpPr/>
          <p:nvPr/>
        </p:nvGrpSpPr>
        <p:grpSpPr>
          <a:xfrm>
            <a:off x="27740966" y="2106539"/>
            <a:ext cx="9865096" cy="4125659"/>
            <a:chOff x="27740966" y="2161704"/>
            <a:chExt cx="9865096" cy="4125659"/>
          </a:xfrm>
        </p:grpSpPr>
        <p:sp>
          <p:nvSpPr>
            <p:cNvPr id="1062" name="Textfeld 1061"/>
            <p:cNvSpPr txBox="1"/>
            <p:nvPr/>
          </p:nvSpPr>
          <p:spPr>
            <a:xfrm>
              <a:off x="27740966" y="2161704"/>
              <a:ext cx="3096344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4200" b="1" dirty="0" smtClean="0">
                  <a:solidFill>
                    <a:schemeClr val="bg2"/>
                  </a:solidFill>
                </a:rPr>
                <a:t>THE GAIA-HYOPTHESIS</a:t>
              </a:r>
              <a:endParaRPr lang="de-DE" sz="4200" b="1" dirty="0"/>
            </a:p>
          </p:txBody>
        </p:sp>
        <p:sp>
          <p:nvSpPr>
            <p:cNvPr id="1063" name="Textfeld 1062"/>
            <p:cNvSpPr txBox="1"/>
            <p:nvPr/>
          </p:nvSpPr>
          <p:spPr>
            <a:xfrm>
              <a:off x="27884981" y="3501985"/>
              <a:ext cx="9721081" cy="2785378"/>
            </a:xfrm>
            <a:prstGeom prst="rect">
              <a:avLst/>
            </a:prstGeom>
            <a:solidFill>
              <a:schemeClr val="bg2">
                <a:alpha val="99000"/>
              </a:schemeClr>
            </a:solidFill>
            <a:ln w="38100">
              <a:solidFill>
                <a:schemeClr val="bg2"/>
              </a:solidFill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2500" dirty="0" err="1" smtClean="0">
                  <a:solidFill>
                    <a:schemeClr val="tx2">
                      <a:lumMod val="75000"/>
                    </a:schemeClr>
                  </a:solidFill>
                </a:rPr>
                <a:t>Gaia</a:t>
              </a:r>
              <a:r>
                <a:rPr lang="de-DE" sz="2500" dirty="0" smtClean="0">
                  <a:solidFill>
                    <a:schemeClr val="tx2">
                      <a:lumMod val="75000"/>
                    </a:schemeClr>
                  </a:solidFill>
                </a:rPr>
                <a:t>, </a:t>
              </a:r>
              <a:r>
                <a:rPr lang="de-DE" sz="2500" dirty="0" err="1" smtClean="0">
                  <a:solidFill>
                    <a:schemeClr val="tx2">
                      <a:lumMod val="75000"/>
                    </a:schemeClr>
                  </a:solidFill>
                </a:rPr>
                <a:t>defined</a:t>
              </a:r>
              <a:r>
                <a:rPr lang="de-DE" sz="2500" dirty="0" smtClean="0">
                  <a:solidFill>
                    <a:schemeClr val="tx2">
                      <a:lumMod val="75000"/>
                    </a:schemeClr>
                  </a:solidFill>
                </a:rPr>
                <a:t> </a:t>
              </a:r>
              <a:r>
                <a:rPr lang="de-DE" sz="2500" dirty="0" err="1" smtClean="0">
                  <a:solidFill>
                    <a:schemeClr val="tx2">
                      <a:lumMod val="75000"/>
                    </a:schemeClr>
                  </a:solidFill>
                </a:rPr>
                <a:t>as</a:t>
              </a:r>
              <a:r>
                <a:rPr lang="de-DE" sz="2500" dirty="0" smtClean="0">
                  <a:solidFill>
                    <a:schemeClr val="tx2">
                      <a:lumMod val="75000"/>
                    </a:schemeClr>
                  </a:solidFill>
                </a:rPr>
                <a:t> „</a:t>
              </a:r>
              <a:r>
                <a:rPr lang="en-US" sz="2500" dirty="0" smtClean="0">
                  <a:solidFill>
                    <a:schemeClr val="tx2">
                      <a:lumMod val="75000"/>
                    </a:schemeClr>
                  </a:solidFill>
                </a:rPr>
                <a:t>[the] </a:t>
              </a:r>
              <a:r>
                <a:rPr lang="en-US" sz="2500" dirty="0">
                  <a:solidFill>
                    <a:schemeClr val="tx2">
                      <a:lumMod val="75000"/>
                    </a:schemeClr>
                  </a:solidFill>
                </a:rPr>
                <a:t>complex entity involving the Earth's biosphere, atmosphere, oceans, and </a:t>
              </a:r>
              <a:r>
                <a:rPr lang="en-US" sz="2500" dirty="0" smtClean="0">
                  <a:solidFill>
                    <a:schemeClr val="tx2">
                      <a:lumMod val="75000"/>
                    </a:schemeClr>
                  </a:solidFill>
                </a:rPr>
                <a:t>soil” </a:t>
              </a:r>
              <a:r>
                <a:rPr lang="en-US" sz="2500" baseline="30000" dirty="0" smtClean="0">
                  <a:solidFill>
                    <a:schemeClr val="tx2">
                      <a:lumMod val="75000"/>
                    </a:schemeClr>
                  </a:solidFill>
                </a:rPr>
                <a:t>[6]</a:t>
              </a:r>
              <a:r>
                <a:rPr lang="en-US" sz="2500" dirty="0" smtClean="0">
                  <a:solidFill>
                    <a:schemeClr val="tx2">
                      <a:lumMod val="75000"/>
                    </a:schemeClr>
                  </a:solidFill>
                </a:rPr>
                <a:t>, </a:t>
              </a:r>
              <a:r>
                <a:rPr lang="en-US" sz="2500" dirty="0">
                  <a:solidFill>
                    <a:schemeClr val="tx2">
                      <a:lumMod val="75000"/>
                    </a:schemeClr>
                  </a:solidFill>
                </a:rPr>
                <a:t>makes reference </a:t>
              </a:r>
              <a:r>
                <a:rPr lang="en-US" sz="2500" dirty="0" smtClean="0">
                  <a:solidFill>
                    <a:schemeClr val="tx2">
                      <a:lumMod val="75000"/>
                    </a:schemeClr>
                  </a:solidFill>
                </a:rPr>
                <a:t>to </a:t>
              </a:r>
              <a:r>
                <a:rPr lang="en-US" sz="2500" dirty="0">
                  <a:solidFill>
                    <a:schemeClr val="tx2">
                      <a:lumMod val="75000"/>
                    </a:schemeClr>
                  </a:solidFill>
                </a:rPr>
                <a:t>the primal Mother Earth </a:t>
              </a:r>
              <a:r>
                <a:rPr lang="en-US" sz="2500" dirty="0" smtClean="0">
                  <a:solidFill>
                    <a:schemeClr val="tx2">
                      <a:lumMod val="75000"/>
                    </a:schemeClr>
                  </a:solidFill>
                </a:rPr>
                <a:t>goddess in Greek mythology. The </a:t>
              </a:r>
              <a:r>
                <a:rPr lang="en-US" sz="2500" dirty="0">
                  <a:solidFill>
                    <a:schemeClr val="tx2">
                      <a:lumMod val="75000"/>
                    </a:schemeClr>
                  </a:solidFill>
                </a:rPr>
                <a:t>Gaia hypothesis proposes that all organisms and their inorganic surroundings on Earth are closely </a:t>
              </a:r>
              <a:r>
                <a:rPr lang="en-US" sz="2500" dirty="0" err="1" smtClean="0">
                  <a:solidFill>
                    <a:schemeClr val="tx2">
                      <a:lumMod val="75000"/>
                    </a:schemeClr>
                  </a:solidFill>
                </a:rPr>
                <a:t>integra</a:t>
              </a:r>
              <a:r>
                <a:rPr lang="en-US" sz="2500" dirty="0" smtClean="0">
                  <a:solidFill>
                    <a:schemeClr val="tx2">
                      <a:lumMod val="75000"/>
                    </a:schemeClr>
                  </a:solidFill>
                </a:rPr>
                <a:t>-ted </a:t>
              </a:r>
              <a:r>
                <a:rPr lang="en-US" sz="2500" dirty="0">
                  <a:solidFill>
                    <a:schemeClr val="tx2">
                      <a:lumMod val="75000"/>
                    </a:schemeClr>
                  </a:solidFill>
                </a:rPr>
                <a:t>to form a single and self-regulating complex system, </a:t>
              </a:r>
              <a:r>
                <a:rPr lang="en-US" sz="2500" dirty="0" smtClean="0">
                  <a:solidFill>
                    <a:schemeClr val="tx2">
                      <a:lumMod val="75000"/>
                    </a:schemeClr>
                  </a:solidFill>
                </a:rPr>
                <a:t>maintaining </a:t>
              </a:r>
              <a:r>
                <a:rPr lang="en-US" sz="2500" dirty="0">
                  <a:solidFill>
                    <a:schemeClr val="tx2">
                      <a:lumMod val="75000"/>
                    </a:schemeClr>
                  </a:solidFill>
                </a:rPr>
                <a:t>the conditions for life on the planet</a:t>
              </a:r>
              <a:r>
                <a:rPr lang="en-US" sz="2500" dirty="0" smtClean="0">
                  <a:solidFill>
                    <a:schemeClr val="tx2">
                      <a:lumMod val="75000"/>
                    </a:schemeClr>
                  </a:solidFill>
                </a:rPr>
                <a:t>. The Earth as Gaia is neither only a resource, nor a ward or a breastfeeding mother, it’s a living planet. </a:t>
              </a:r>
              <a:r>
                <a:rPr lang="en-US" sz="2500" baseline="30000" dirty="0" smtClean="0">
                  <a:solidFill>
                    <a:schemeClr val="tx2">
                      <a:lumMod val="75000"/>
                    </a:schemeClr>
                  </a:solidFill>
                </a:rPr>
                <a:t>[7, 8]</a:t>
              </a:r>
              <a:endParaRPr lang="de-DE" sz="2500" baseline="30000" dirty="0" smtClean="0">
                <a:solidFill>
                  <a:schemeClr val="tx2">
                    <a:lumMod val="75000"/>
                  </a:schemeClr>
                </a:solidFill>
              </a:endParaRPr>
            </a:p>
          </p:txBody>
        </p:sp>
      </p:grpSp>
      <p:cxnSp>
        <p:nvCxnSpPr>
          <p:cNvPr id="1065" name="Gerade Verbindung mit Pfeil 1064"/>
          <p:cNvCxnSpPr/>
          <p:nvPr/>
        </p:nvCxnSpPr>
        <p:spPr>
          <a:xfrm flipV="1">
            <a:off x="28461046" y="12129142"/>
            <a:ext cx="1800200" cy="706590"/>
          </a:xfrm>
          <a:prstGeom prst="straightConnector1">
            <a:avLst/>
          </a:prstGeom>
          <a:ln w="57150">
            <a:solidFill>
              <a:schemeClr val="bg2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Gerade Verbindung mit Pfeil 141"/>
          <p:cNvCxnSpPr/>
          <p:nvPr/>
        </p:nvCxnSpPr>
        <p:spPr>
          <a:xfrm>
            <a:off x="12528009" y="12057134"/>
            <a:ext cx="1819469" cy="778597"/>
          </a:xfrm>
          <a:prstGeom prst="straightConnector1">
            <a:avLst/>
          </a:prstGeom>
          <a:ln w="57150">
            <a:solidFill>
              <a:schemeClr val="bg2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3" name="Gruppieren 162"/>
          <p:cNvGrpSpPr/>
          <p:nvPr/>
        </p:nvGrpSpPr>
        <p:grpSpPr>
          <a:xfrm>
            <a:off x="30261246" y="9379347"/>
            <a:ext cx="12240000" cy="4799472"/>
            <a:chOff x="30261246" y="9116379"/>
            <a:chExt cx="12240000" cy="4799472"/>
          </a:xfrm>
        </p:grpSpPr>
        <p:sp>
          <p:nvSpPr>
            <p:cNvPr id="130" name="Ellipse 129"/>
            <p:cNvSpPr/>
            <p:nvPr/>
          </p:nvSpPr>
          <p:spPr>
            <a:xfrm>
              <a:off x="30261246" y="9116379"/>
              <a:ext cx="12240000" cy="4799472"/>
            </a:xfrm>
            <a:prstGeom prst="ellipse">
              <a:avLst/>
            </a:prstGeom>
            <a:solidFill>
              <a:schemeClr val="accent3">
                <a:lumMod val="50000"/>
              </a:schemeClr>
            </a:solidFill>
            <a:ln w="38100">
              <a:solidFill>
                <a:schemeClr val="bg2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3" name="Textfeld 132"/>
            <p:cNvSpPr txBox="1"/>
            <p:nvPr/>
          </p:nvSpPr>
          <p:spPr>
            <a:xfrm rot="1388660">
              <a:off x="40221628" y="9255805"/>
              <a:ext cx="1944216" cy="6309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3500" b="1" dirty="0" smtClean="0">
                  <a:solidFill>
                    <a:schemeClr val="bg2"/>
                  </a:solidFill>
                </a:rPr>
                <a:t>GLOBAL</a:t>
              </a:r>
              <a:endParaRPr lang="de-DE" sz="3500" b="1" dirty="0">
                <a:solidFill>
                  <a:schemeClr val="bg2"/>
                </a:solidFill>
              </a:endParaRPr>
            </a:p>
          </p:txBody>
        </p:sp>
        <p:sp>
          <p:nvSpPr>
            <p:cNvPr id="1070" name="Textfeld 1069"/>
            <p:cNvSpPr txBox="1"/>
            <p:nvPr/>
          </p:nvSpPr>
          <p:spPr>
            <a:xfrm>
              <a:off x="33645622" y="9217908"/>
              <a:ext cx="5256584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3500" b="1" dirty="0" smtClean="0">
                  <a:solidFill>
                    <a:schemeClr val="bg2"/>
                  </a:solidFill>
                </a:rPr>
                <a:t>DOWN TO EARTH IN THE NEW CLIMATE REGIME</a:t>
              </a:r>
              <a:endParaRPr lang="de-DE" sz="3500" b="1" dirty="0">
                <a:solidFill>
                  <a:schemeClr val="bg2"/>
                </a:solidFill>
              </a:endParaRPr>
            </a:p>
          </p:txBody>
        </p:sp>
        <p:sp>
          <p:nvSpPr>
            <p:cNvPr id="1071" name="Textfeld 1070"/>
            <p:cNvSpPr txBox="1"/>
            <p:nvPr/>
          </p:nvSpPr>
          <p:spPr>
            <a:xfrm>
              <a:off x="31642124" y="10338385"/>
              <a:ext cx="9636346" cy="27853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2500" dirty="0" smtClean="0">
                  <a:solidFill>
                    <a:schemeClr val="bg2"/>
                  </a:solidFill>
                </a:rPr>
                <a:t>The observation of Critical Zones of various, shifting dimensions, based </a:t>
              </a:r>
              <a:r>
                <a:rPr lang="en-US" sz="2500" dirty="0">
                  <a:solidFill>
                    <a:schemeClr val="bg2"/>
                  </a:solidFill>
                </a:rPr>
                <a:t>not only on ecological </a:t>
              </a:r>
              <a:r>
                <a:rPr lang="en-US" sz="2500" dirty="0" smtClean="0">
                  <a:solidFill>
                    <a:schemeClr val="bg2"/>
                  </a:solidFill>
                </a:rPr>
                <a:t>crises, </a:t>
              </a:r>
              <a:r>
                <a:rPr lang="en-US" sz="2500" dirty="0">
                  <a:solidFill>
                    <a:schemeClr val="bg2"/>
                  </a:solidFill>
                </a:rPr>
                <a:t>but also on questions of politics and cultural history as well as </a:t>
              </a:r>
              <a:r>
                <a:rPr lang="en-US" sz="2500" dirty="0" smtClean="0">
                  <a:solidFill>
                    <a:schemeClr val="bg2"/>
                  </a:solidFill>
                </a:rPr>
                <a:t>on epistemological </a:t>
              </a:r>
              <a:r>
                <a:rPr lang="en-US" sz="2500" dirty="0">
                  <a:solidFill>
                    <a:schemeClr val="bg2"/>
                  </a:solidFill>
                </a:rPr>
                <a:t>changes of </a:t>
              </a:r>
              <a:r>
                <a:rPr lang="en-US" sz="2500" dirty="0" smtClean="0">
                  <a:solidFill>
                    <a:schemeClr val="bg2"/>
                  </a:solidFill>
                </a:rPr>
                <a:t>perspective, is framed within  the assumption a </a:t>
              </a:r>
              <a:r>
                <a:rPr lang="en-US" sz="2500" dirty="0">
                  <a:solidFill>
                    <a:schemeClr val="bg2"/>
                  </a:solidFill>
                </a:rPr>
                <a:t>New Climate </a:t>
              </a:r>
              <a:r>
                <a:rPr lang="en-US" sz="2500" dirty="0" smtClean="0">
                  <a:solidFill>
                    <a:schemeClr val="bg2"/>
                  </a:solidFill>
                </a:rPr>
                <a:t>Regime. This term is used to describe the current </a:t>
              </a:r>
              <a:r>
                <a:rPr lang="en-US" sz="2500" dirty="0">
                  <a:solidFill>
                    <a:schemeClr val="bg2"/>
                  </a:solidFill>
                </a:rPr>
                <a:t>global </a:t>
              </a:r>
              <a:r>
                <a:rPr lang="en-US" sz="2500" dirty="0" smtClean="0">
                  <a:solidFill>
                    <a:schemeClr val="bg2"/>
                  </a:solidFill>
                </a:rPr>
                <a:t>situation, in which climate change, along with other eco-crises call into question </a:t>
              </a:r>
              <a:r>
                <a:rPr lang="en-US" sz="2500" dirty="0">
                  <a:solidFill>
                    <a:schemeClr val="bg2"/>
                  </a:solidFill>
                </a:rPr>
                <a:t>the once-universal dream of “</a:t>
              </a:r>
              <a:r>
                <a:rPr lang="en-US" sz="2500" dirty="0" smtClean="0">
                  <a:solidFill>
                    <a:schemeClr val="bg2"/>
                  </a:solidFill>
                </a:rPr>
                <a:t>development” and globalization, leaving profound disorientation. </a:t>
              </a:r>
              <a:r>
                <a:rPr lang="en-US" sz="2500" baseline="30000" dirty="0" smtClean="0">
                  <a:solidFill>
                    <a:schemeClr val="bg2"/>
                  </a:solidFill>
                </a:rPr>
                <a:t>[9,</a:t>
              </a:r>
              <a:r>
                <a:rPr lang="en-US" sz="2500" dirty="0" smtClean="0">
                  <a:solidFill>
                    <a:schemeClr val="bg2"/>
                  </a:solidFill>
                </a:rPr>
                <a:t> </a:t>
              </a:r>
              <a:r>
                <a:rPr lang="en-US" sz="2500" baseline="30000" dirty="0" smtClean="0">
                  <a:solidFill>
                    <a:schemeClr val="bg2"/>
                  </a:solidFill>
                </a:rPr>
                <a:t>11] </a:t>
              </a:r>
              <a:endParaRPr lang="de-DE" sz="2500" baseline="30000" dirty="0">
                <a:solidFill>
                  <a:schemeClr val="bg2"/>
                </a:solidFill>
              </a:endParaRPr>
            </a:p>
          </p:txBody>
        </p:sp>
      </p:grpSp>
      <p:sp>
        <p:nvSpPr>
          <p:cNvPr id="1073" name="Rechteck 1072"/>
          <p:cNvSpPr/>
          <p:nvPr/>
        </p:nvSpPr>
        <p:spPr>
          <a:xfrm>
            <a:off x="16584428" y="21444085"/>
            <a:ext cx="9716378" cy="3560998"/>
          </a:xfrm>
          <a:prstGeom prst="rect">
            <a:avLst/>
          </a:prstGeom>
          <a:solidFill>
            <a:schemeClr val="bg2">
              <a:alpha val="70000"/>
            </a:schemeClr>
          </a:solidFill>
          <a:ln w="381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just"/>
            <a:r>
              <a:rPr lang="en-US" sz="2500" dirty="0" smtClean="0">
                <a:solidFill>
                  <a:schemeClr val="tx2">
                    <a:lumMod val="75000"/>
                  </a:schemeClr>
                </a:solidFill>
              </a:rPr>
              <a:t>As a  </a:t>
            </a:r>
            <a:r>
              <a:rPr lang="en-US" sz="2500" dirty="0">
                <a:solidFill>
                  <a:schemeClr val="tx2">
                    <a:lumMod val="75000"/>
                  </a:schemeClr>
                </a:solidFill>
              </a:rPr>
              <a:t>main central water </a:t>
            </a:r>
            <a:r>
              <a:rPr lang="en-US" sz="2500" dirty="0" smtClean="0">
                <a:solidFill>
                  <a:schemeClr val="tx2">
                    <a:lumMod val="75000"/>
                  </a:schemeClr>
                </a:solidFill>
              </a:rPr>
              <a:t>resource </a:t>
            </a:r>
            <a:r>
              <a:rPr lang="en-US" sz="2500" dirty="0">
                <a:solidFill>
                  <a:schemeClr val="tx2">
                    <a:lumMod val="75000"/>
                  </a:schemeClr>
                </a:solidFill>
              </a:rPr>
              <a:t>for </a:t>
            </a:r>
            <a:r>
              <a:rPr lang="en-US" sz="2500" dirty="0" smtClean="0">
                <a:solidFill>
                  <a:schemeClr val="tx2">
                    <a:lumMod val="75000"/>
                  </a:schemeClr>
                </a:solidFill>
              </a:rPr>
              <a:t>ten </a:t>
            </a:r>
            <a:r>
              <a:rPr lang="en-US" sz="2500" dirty="0">
                <a:solidFill>
                  <a:schemeClr val="tx2">
                    <a:lumMod val="75000"/>
                  </a:schemeClr>
                </a:solidFill>
              </a:rPr>
              <a:t>African </a:t>
            </a:r>
            <a:r>
              <a:rPr lang="en-US" sz="2500" dirty="0" smtClean="0">
                <a:solidFill>
                  <a:schemeClr val="tx2">
                    <a:lumMod val="75000"/>
                  </a:schemeClr>
                </a:solidFill>
              </a:rPr>
              <a:t>nations, the whole region around the Nile basin – stating a population growth of more than 2% a year – could be framed as a Critical Zone. Due to data availability restrictions, this research focusses on </a:t>
            </a:r>
            <a:r>
              <a:rPr lang="en-US" sz="2500" b="1" dirty="0" smtClean="0">
                <a:solidFill>
                  <a:schemeClr val="tx2">
                    <a:lumMod val="75000"/>
                  </a:schemeClr>
                </a:solidFill>
              </a:rPr>
              <a:t>water </a:t>
            </a:r>
            <a:r>
              <a:rPr lang="en-US" sz="2500" b="1" dirty="0">
                <a:solidFill>
                  <a:schemeClr val="tx2">
                    <a:lumMod val="75000"/>
                  </a:schemeClr>
                </a:solidFill>
              </a:rPr>
              <a:t>as a critical matter</a:t>
            </a:r>
            <a:r>
              <a:rPr lang="en-US" sz="2500" dirty="0">
                <a:solidFill>
                  <a:schemeClr val="tx2">
                    <a:lumMod val="75000"/>
                  </a:schemeClr>
                </a:solidFill>
              </a:rPr>
              <a:t> in </a:t>
            </a:r>
            <a:r>
              <a:rPr lang="en-US" sz="2500" dirty="0" smtClean="0">
                <a:solidFill>
                  <a:schemeClr val="tx2">
                    <a:lumMod val="75000"/>
                  </a:schemeClr>
                </a:solidFill>
              </a:rPr>
              <a:t>the </a:t>
            </a:r>
            <a:r>
              <a:rPr lang="en-US" sz="2500" b="1" dirty="0" smtClean="0">
                <a:solidFill>
                  <a:schemeClr val="tx2">
                    <a:lumMod val="75000"/>
                  </a:schemeClr>
                </a:solidFill>
              </a:rPr>
              <a:t>Nile Delta Region</a:t>
            </a:r>
            <a:r>
              <a:rPr lang="en-US" sz="2500" dirty="0" smtClean="0">
                <a:solidFill>
                  <a:schemeClr val="tx2">
                    <a:lumMod val="75000"/>
                  </a:schemeClr>
                </a:solidFill>
              </a:rPr>
              <a:t>. Within this CZ, not only the balance between </a:t>
            </a:r>
            <a:r>
              <a:rPr lang="en-US" sz="2500" dirty="0">
                <a:solidFill>
                  <a:schemeClr val="tx2">
                    <a:lumMod val="75000"/>
                  </a:schemeClr>
                </a:solidFill>
              </a:rPr>
              <a:t>population and food security is highly </a:t>
            </a:r>
            <a:r>
              <a:rPr lang="en-US" sz="2500" dirty="0" smtClean="0">
                <a:solidFill>
                  <a:schemeClr val="tx2">
                    <a:lumMod val="75000"/>
                  </a:schemeClr>
                </a:solidFill>
              </a:rPr>
              <a:t>affected by the access to water, the criticality also embraces aspects such as water quality or the estuarine ecosystem, forming a complex actant</a:t>
            </a:r>
            <a:r>
              <a:rPr lang="en-US" sz="2500" dirty="0">
                <a:solidFill>
                  <a:schemeClr val="tx2">
                    <a:lumMod val="75000"/>
                  </a:schemeClr>
                </a:solidFill>
              </a:rPr>
              <a:t>-</a:t>
            </a:r>
            <a:r>
              <a:rPr lang="en-US" sz="2500" dirty="0" smtClean="0">
                <a:solidFill>
                  <a:schemeClr val="tx2">
                    <a:lumMod val="75000"/>
                  </a:schemeClr>
                </a:solidFill>
              </a:rPr>
              <a:t>network, vulnerable  to socio-political dynamics and climate change. </a:t>
            </a:r>
            <a:r>
              <a:rPr lang="en-US" sz="2500" baseline="30000" dirty="0" smtClean="0">
                <a:solidFill>
                  <a:schemeClr val="tx2">
                    <a:lumMod val="75000"/>
                  </a:schemeClr>
                </a:solidFill>
              </a:rPr>
              <a:t>[14]</a:t>
            </a:r>
            <a:endParaRPr lang="de-DE" sz="2500" baseline="30000" dirty="0">
              <a:solidFill>
                <a:schemeClr val="tx2">
                  <a:lumMod val="75000"/>
                </a:schemeClr>
              </a:solidFill>
            </a:endParaRPr>
          </a:p>
        </p:txBody>
      </p:sp>
      <p:grpSp>
        <p:nvGrpSpPr>
          <p:cNvPr id="129" name="Gruppieren 128"/>
          <p:cNvGrpSpPr/>
          <p:nvPr/>
        </p:nvGrpSpPr>
        <p:grpSpPr>
          <a:xfrm>
            <a:off x="19168504" y="25941467"/>
            <a:ext cx="4467726" cy="2520000"/>
            <a:chOff x="19168504" y="25941467"/>
            <a:chExt cx="4467726" cy="2520000"/>
          </a:xfrm>
        </p:grpSpPr>
        <p:grpSp>
          <p:nvGrpSpPr>
            <p:cNvPr id="155" name="Gruppieren 154"/>
            <p:cNvGrpSpPr/>
            <p:nvPr/>
          </p:nvGrpSpPr>
          <p:grpSpPr>
            <a:xfrm>
              <a:off x="21116230" y="25941467"/>
              <a:ext cx="2520000" cy="2520000"/>
              <a:chOff x="3907017" y="72147"/>
              <a:chExt cx="2662319" cy="2520001"/>
            </a:xfrm>
          </p:grpSpPr>
          <p:sp>
            <p:nvSpPr>
              <p:cNvPr id="156" name="Ellipse 155"/>
              <p:cNvSpPr/>
              <p:nvPr/>
            </p:nvSpPr>
            <p:spPr>
              <a:xfrm>
                <a:off x="3907017" y="72147"/>
                <a:ext cx="2662319" cy="2520001"/>
              </a:xfrm>
              <a:prstGeom prst="ellipse">
                <a:avLst/>
              </a:prstGeom>
              <a:solidFill>
                <a:schemeClr val="lt1">
                  <a:hueOff val="0"/>
                  <a:satOff val="0"/>
                  <a:lumOff val="0"/>
                  <a:alpha val="70000"/>
                </a:schemeClr>
              </a:solidFill>
            </p:spPr>
            <p:style>
              <a:lnRef idx="2">
                <a:schemeClr val="accent3">
                  <a:shade val="8000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alpha val="5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5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/>
              </a:fontRef>
            </p:style>
          </p:sp>
          <p:sp>
            <p:nvSpPr>
              <p:cNvPr id="157" name="Ellipse 4"/>
              <p:cNvSpPr/>
              <p:nvPr/>
            </p:nvSpPr>
            <p:spPr>
              <a:xfrm>
                <a:off x="4449055" y="441193"/>
                <a:ext cx="1892353" cy="1781909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  <p:txBody>
              <a:bodyPr spcFirstLastPara="0" vert="horz" wrap="square" lIns="187914" tIns="27940" rIns="187914" bIns="27940" numCol="1" spcCol="1270" anchor="ctr" anchorCtr="0">
                <a:noAutofit/>
              </a:bodyPr>
              <a:lstStyle/>
              <a:p>
                <a:pPr lvl="0" algn="ctr" defTabSz="9779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de-DE" sz="2500" b="1" kern="1200" dirty="0" smtClean="0">
                    <a:solidFill>
                      <a:schemeClr val="tx2">
                        <a:lumMod val="75000"/>
                      </a:schemeClr>
                    </a:solidFill>
                  </a:rPr>
                  <a:t>SCIENTIFIC RESEARCH</a:t>
                </a:r>
                <a:endParaRPr lang="de-DE" sz="2500" b="1" kern="1200" dirty="0">
                  <a:solidFill>
                    <a:schemeClr val="tx2">
                      <a:lumMod val="75000"/>
                    </a:schemeClr>
                  </a:solidFill>
                </a:endParaRPr>
              </a:p>
            </p:txBody>
          </p:sp>
        </p:grpSp>
        <p:grpSp>
          <p:nvGrpSpPr>
            <p:cNvPr id="158" name="Gruppieren 157"/>
            <p:cNvGrpSpPr/>
            <p:nvPr/>
          </p:nvGrpSpPr>
          <p:grpSpPr>
            <a:xfrm>
              <a:off x="19168504" y="25941467"/>
              <a:ext cx="2520000" cy="2520000"/>
              <a:chOff x="2917312" y="988"/>
              <a:chExt cx="2662319" cy="2662319"/>
            </a:xfrm>
          </p:grpSpPr>
          <p:sp>
            <p:nvSpPr>
              <p:cNvPr id="159" name="Ellipse 158"/>
              <p:cNvSpPr/>
              <p:nvPr/>
            </p:nvSpPr>
            <p:spPr>
              <a:xfrm>
                <a:off x="2917312" y="988"/>
                <a:ext cx="2662319" cy="2662319"/>
              </a:xfrm>
              <a:prstGeom prst="ellipse">
                <a:avLst/>
              </a:prstGeom>
              <a:solidFill>
                <a:schemeClr val="lt1">
                  <a:hueOff val="0"/>
                  <a:satOff val="0"/>
                  <a:lumOff val="0"/>
                  <a:alpha val="70000"/>
                </a:schemeClr>
              </a:solidFill>
            </p:spPr>
            <p:style>
              <a:lnRef idx="2">
                <a:schemeClr val="accent3">
                  <a:shade val="8000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alpha val="5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5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/>
              </a:fontRef>
            </p:style>
          </p:sp>
          <p:sp>
            <p:nvSpPr>
              <p:cNvPr id="160" name="Ellipse 4"/>
              <p:cNvSpPr/>
              <p:nvPr/>
            </p:nvSpPr>
            <p:spPr>
              <a:xfrm>
                <a:off x="3225319" y="390876"/>
                <a:ext cx="1882543" cy="188254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  <p:txBody>
              <a:bodyPr spcFirstLastPara="0" vert="horz" wrap="square" lIns="187914" tIns="35560" rIns="187914" bIns="35560" numCol="1" spcCol="1270" anchor="ctr" anchorCtr="0">
                <a:noAutofit/>
              </a:bodyPr>
              <a:lstStyle/>
              <a:p>
                <a:pPr lvl="0" algn="ctr" defTabSz="12446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de-DE" sz="2500" b="1" kern="1200" dirty="0" smtClean="0">
                    <a:solidFill>
                      <a:schemeClr val="tx2">
                        <a:lumMod val="75000"/>
                      </a:schemeClr>
                    </a:solidFill>
                  </a:rPr>
                  <a:t>ARTISTIC RESEARCH</a:t>
                </a:r>
                <a:endParaRPr lang="de-DE" sz="2500" b="1" kern="1200" dirty="0">
                  <a:solidFill>
                    <a:schemeClr val="tx2">
                      <a:lumMod val="75000"/>
                    </a:schemeClr>
                  </a:solidFill>
                </a:endParaRPr>
              </a:p>
            </p:txBody>
          </p:sp>
        </p:grpSp>
      </p:grpSp>
      <p:sp>
        <p:nvSpPr>
          <p:cNvPr id="1077" name="Textfeld 1076"/>
          <p:cNvSpPr txBox="1"/>
          <p:nvPr/>
        </p:nvSpPr>
        <p:spPr>
          <a:xfrm>
            <a:off x="19634678" y="25221387"/>
            <a:ext cx="35697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dirty="0" smtClean="0">
                <a:solidFill>
                  <a:schemeClr val="bg2"/>
                </a:solidFill>
              </a:rPr>
              <a:t>METHODOLOGY</a:t>
            </a:r>
            <a:endParaRPr lang="de-DE" sz="4000" dirty="0">
              <a:solidFill>
                <a:schemeClr val="bg2"/>
              </a:solidFill>
            </a:endParaRPr>
          </a:p>
        </p:txBody>
      </p:sp>
      <p:sp>
        <p:nvSpPr>
          <p:cNvPr id="1079" name="Textfeld 1078"/>
          <p:cNvSpPr txBox="1"/>
          <p:nvPr/>
        </p:nvSpPr>
        <p:spPr>
          <a:xfrm>
            <a:off x="17515830" y="15872261"/>
            <a:ext cx="81369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4000" dirty="0" smtClean="0">
                <a:solidFill>
                  <a:schemeClr val="bg2"/>
                </a:solidFill>
              </a:rPr>
              <a:t>MORE-THAN-HUMAN AGENCIES </a:t>
            </a:r>
            <a:r>
              <a:rPr lang="de-DE" sz="4000" baseline="30000" dirty="0" smtClean="0">
                <a:solidFill>
                  <a:schemeClr val="bg2"/>
                </a:solidFill>
              </a:rPr>
              <a:t>[9, 13]</a:t>
            </a:r>
            <a:r>
              <a:rPr lang="de-DE" sz="4000" dirty="0" smtClean="0">
                <a:solidFill>
                  <a:schemeClr val="bg2"/>
                </a:solidFill>
              </a:rPr>
              <a:t> </a:t>
            </a:r>
            <a:endParaRPr lang="de-DE" sz="4000" dirty="0">
              <a:solidFill>
                <a:schemeClr val="bg2"/>
              </a:solidFill>
            </a:endParaRPr>
          </a:p>
        </p:txBody>
      </p:sp>
      <p:sp>
        <p:nvSpPr>
          <p:cNvPr id="1080" name="Textfeld 1079"/>
          <p:cNvSpPr txBox="1"/>
          <p:nvPr/>
        </p:nvSpPr>
        <p:spPr>
          <a:xfrm>
            <a:off x="17367266" y="28821507"/>
            <a:ext cx="5008964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2400" b="1" dirty="0">
                <a:solidFill>
                  <a:schemeClr val="bg2"/>
                </a:solidFill>
              </a:rPr>
              <a:t>F</a:t>
            </a:r>
            <a:r>
              <a:rPr lang="de-DE" sz="2400" b="1" dirty="0" smtClean="0">
                <a:solidFill>
                  <a:schemeClr val="bg2"/>
                </a:solidFill>
              </a:rPr>
              <a:t>IND OUT MORE ABOUT THE THEORY AND METHODOLOGY BEHIND CRITICAL ZONE RESEARCH: </a:t>
            </a:r>
            <a:endParaRPr lang="de-DE" sz="2400" b="1" dirty="0">
              <a:solidFill>
                <a:schemeClr val="bg2"/>
              </a:solidFill>
            </a:endParaRPr>
          </a:p>
        </p:txBody>
      </p:sp>
      <p:sp>
        <p:nvSpPr>
          <p:cNvPr id="1081" name="Rechteck 1080"/>
          <p:cNvSpPr/>
          <p:nvPr/>
        </p:nvSpPr>
        <p:spPr>
          <a:xfrm>
            <a:off x="0" y="27597371"/>
            <a:ext cx="16795750" cy="253461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Ins="180000" bIns="180000" rtlCol="0" anchor="t"/>
          <a:lstStyle/>
          <a:p>
            <a:pPr algn="just">
              <a:spcAft>
                <a:spcPts val="300"/>
              </a:spcAft>
            </a:pPr>
            <a:r>
              <a:rPr lang="en-GB" sz="1800" b="1" dirty="0"/>
              <a:t>References</a:t>
            </a:r>
            <a:endParaRPr lang="de-DE" sz="1800" dirty="0"/>
          </a:p>
          <a:p>
            <a:pPr algn="just">
              <a:spcAft>
                <a:spcPts val="300"/>
              </a:spcAft>
            </a:pPr>
            <a:r>
              <a:rPr lang="en-GB" sz="1800" b="1" dirty="0"/>
              <a:t>1 Suzuki, </a:t>
            </a:r>
            <a:r>
              <a:rPr lang="en-GB" sz="1800" b="1" cap="small" dirty="0"/>
              <a:t>Y.</a:t>
            </a:r>
            <a:r>
              <a:rPr lang="en-GB" sz="1800" b="1" dirty="0"/>
              <a:t> (2018)</a:t>
            </a:r>
            <a:r>
              <a:rPr lang="en-GB" sz="1800" dirty="0"/>
              <a:t> ‘Booting up the Critical Zone. Interview with Bruno </a:t>
            </a:r>
            <a:r>
              <a:rPr lang="en-GB" sz="1800" dirty="0" err="1"/>
              <a:t>Latour</a:t>
            </a:r>
            <a:r>
              <a:rPr lang="en-GB" sz="1800" dirty="0"/>
              <a:t>.’ ZKM, Karlsruhe. </a:t>
            </a:r>
            <a:r>
              <a:rPr lang="en-GB" sz="1800" b="1" dirty="0"/>
              <a:t>2 </a:t>
            </a:r>
            <a:r>
              <a:rPr lang="en-GB" sz="1800" b="1" dirty="0" err="1"/>
              <a:t>Fetzner</a:t>
            </a:r>
            <a:r>
              <a:rPr lang="en-GB" sz="1800" b="1" dirty="0"/>
              <a:t>, D. and </a:t>
            </a:r>
            <a:r>
              <a:rPr lang="en-GB" sz="1800" b="1" dirty="0" err="1"/>
              <a:t>Dornberg</a:t>
            </a:r>
            <a:r>
              <a:rPr lang="en-GB" sz="1800" b="1" dirty="0"/>
              <a:t>, M. (2018)</a:t>
            </a:r>
            <a:r>
              <a:rPr lang="en-GB" sz="1800" dirty="0"/>
              <a:t> ‘DE\GLOBALIZE (2018-20). Agential cuts through Critical Zones in Science and other Sediments – </a:t>
            </a:r>
            <a:r>
              <a:rPr lang="en-GB" sz="1800" dirty="0" err="1"/>
              <a:t>Kabini</a:t>
            </a:r>
            <a:r>
              <a:rPr lang="en-GB" sz="1800" dirty="0"/>
              <a:t>, Nile and Rhine.’ Available at: http://www.metaspace.de/Main/Deglobalize (Accessed: 15 January 2020). </a:t>
            </a:r>
            <a:r>
              <a:rPr lang="de-DE" sz="1800" b="1" dirty="0"/>
              <a:t>3 Latour, B. (2000)</a:t>
            </a:r>
            <a:r>
              <a:rPr lang="de-DE" sz="1800" dirty="0"/>
              <a:t> ‚Die Hoffnung der Pandora: Untersuchungen zur Wirklichkeit der Wissenschaft.‘ Frankfurt am Main: Suhrkamp. </a:t>
            </a:r>
            <a:r>
              <a:rPr lang="de-DE" sz="1800" b="1" dirty="0"/>
              <a:t>4 Latour, B. (2010)</a:t>
            </a:r>
            <a:r>
              <a:rPr lang="de-DE" sz="1800" dirty="0"/>
              <a:t> ‚Eine neue Soziologie für eine neue Gesellschaft. Einführung in die Akteur-Netzwerk-Theorie.‘ Frankfurt am Main: Suhrkamp. </a:t>
            </a:r>
            <a:r>
              <a:rPr lang="de-DE" sz="1800" b="1" dirty="0"/>
              <a:t>5 Latour, B. (2010)</a:t>
            </a:r>
            <a:r>
              <a:rPr lang="de-DE" sz="1800" dirty="0"/>
              <a:t> ‚Das Parlament der Dinge. Für eine politische Ökologie.‘ </a:t>
            </a:r>
            <a:r>
              <a:rPr lang="en-GB" sz="1800" dirty="0"/>
              <a:t>Frankfurt am Main: </a:t>
            </a:r>
            <a:r>
              <a:rPr lang="en-GB" sz="1800" dirty="0" err="1"/>
              <a:t>Suhrkamp</a:t>
            </a:r>
            <a:r>
              <a:rPr lang="en-GB" sz="1800" dirty="0" smtClean="0"/>
              <a:t>. </a:t>
            </a:r>
            <a:r>
              <a:rPr lang="en-GB" sz="1800" b="1" dirty="0"/>
              <a:t>6 Lovelock, J. [1979] (2000)</a:t>
            </a:r>
            <a:r>
              <a:rPr lang="en-GB" sz="1800" dirty="0"/>
              <a:t> ‘Gaia: A New Look at Life on Earth’. Oxford: Landmark Science. </a:t>
            </a:r>
            <a:r>
              <a:rPr lang="de-DE" sz="1800" b="1" dirty="0"/>
              <a:t>7 </a:t>
            </a:r>
            <a:r>
              <a:rPr lang="de-DE" sz="1800" b="1" dirty="0" err="1"/>
              <a:t>Gendering</a:t>
            </a:r>
            <a:r>
              <a:rPr lang="de-DE" sz="1800" b="1" dirty="0"/>
              <a:t> Mint Digital (2020)</a:t>
            </a:r>
            <a:r>
              <a:rPr lang="de-DE" sz="1800" dirty="0"/>
              <a:t> ‘</a:t>
            </a:r>
            <a:r>
              <a:rPr lang="de-DE" sz="1800" dirty="0" err="1"/>
              <a:t>Gaia</a:t>
            </a:r>
            <a:r>
              <a:rPr lang="de-DE" sz="1800" dirty="0"/>
              <a:t>.’ </a:t>
            </a:r>
            <a:r>
              <a:rPr lang="de-DE" sz="1800" dirty="0" err="1"/>
              <a:t>Available</a:t>
            </a:r>
            <a:r>
              <a:rPr lang="de-DE" sz="1800" dirty="0"/>
              <a:t> at: https://genderingmint.pageflow.io/gaia#215459 (</a:t>
            </a:r>
            <a:r>
              <a:rPr lang="de-DE" sz="1800" dirty="0" err="1"/>
              <a:t>Accessed</a:t>
            </a:r>
            <a:r>
              <a:rPr lang="de-DE" sz="1800" dirty="0"/>
              <a:t>: 20 </a:t>
            </a:r>
            <a:r>
              <a:rPr lang="de-DE" sz="1800" dirty="0" err="1"/>
              <a:t>January</a:t>
            </a:r>
            <a:r>
              <a:rPr lang="de-DE" sz="1800" dirty="0"/>
              <a:t> 2020). </a:t>
            </a:r>
            <a:r>
              <a:rPr lang="de-DE" sz="1800" b="1" dirty="0"/>
              <a:t>8 Haraway, D. (2018)</a:t>
            </a:r>
            <a:r>
              <a:rPr lang="de-DE" sz="1800" dirty="0"/>
              <a:t> ‚Unruhig bleiben: Die Verwandtschaft der Arten im </a:t>
            </a:r>
            <a:r>
              <a:rPr lang="de-DE" sz="1800" dirty="0" err="1"/>
              <a:t>Chthuluzän</a:t>
            </a:r>
            <a:r>
              <a:rPr lang="de-DE" sz="1800" dirty="0"/>
              <a:t>.‘ </a:t>
            </a:r>
            <a:r>
              <a:rPr lang="en-GB" sz="1800" dirty="0"/>
              <a:t>Frankfurt am Main: Campus </a:t>
            </a:r>
            <a:r>
              <a:rPr lang="en-GB" sz="1800" dirty="0" err="1"/>
              <a:t>Verlag</a:t>
            </a:r>
            <a:r>
              <a:rPr lang="en-GB" sz="1800" dirty="0"/>
              <a:t>. </a:t>
            </a:r>
            <a:r>
              <a:rPr lang="en-GB" sz="1800" b="1" dirty="0"/>
              <a:t>9</a:t>
            </a:r>
            <a:r>
              <a:rPr lang="en-GB" sz="1800" dirty="0"/>
              <a:t> </a:t>
            </a:r>
            <a:r>
              <a:rPr lang="en-GB" sz="1800" b="1" dirty="0" err="1"/>
              <a:t>Latour</a:t>
            </a:r>
            <a:r>
              <a:rPr lang="en-GB" sz="1800" b="1" dirty="0"/>
              <a:t>, B. (2014)</a:t>
            </a:r>
            <a:r>
              <a:rPr lang="en-GB" sz="1800" dirty="0"/>
              <a:t> ‘Some </a:t>
            </a:r>
            <a:r>
              <a:rPr lang="en-GB" sz="1800" dirty="0" smtClean="0"/>
              <a:t>Advantages </a:t>
            </a:r>
            <a:r>
              <a:rPr lang="en-GB" sz="1800" dirty="0"/>
              <a:t>of the Notion of “Critical Zone” for Geopolitics’, Procedia Earth and Planetary Science, 10, pp. 3–6. </a:t>
            </a:r>
            <a:r>
              <a:rPr lang="en-GB" sz="1800" b="1" dirty="0"/>
              <a:t>10 </a:t>
            </a:r>
            <a:r>
              <a:rPr lang="en-GB" sz="1800" b="1" dirty="0" err="1"/>
              <a:t>Arènes</a:t>
            </a:r>
            <a:r>
              <a:rPr lang="en-GB" sz="1800" b="1" dirty="0"/>
              <a:t>, A.; </a:t>
            </a:r>
            <a:r>
              <a:rPr lang="en-GB" sz="1800" b="1" dirty="0" err="1"/>
              <a:t>Latour</a:t>
            </a:r>
            <a:r>
              <a:rPr lang="en-GB" sz="1800" b="1" dirty="0"/>
              <a:t>, B.; </a:t>
            </a:r>
            <a:r>
              <a:rPr lang="en-GB" sz="1800" b="1" dirty="0" err="1"/>
              <a:t>Gaillardet</a:t>
            </a:r>
            <a:r>
              <a:rPr lang="en-GB" sz="1800" b="1" dirty="0"/>
              <a:t>, J. (2018)</a:t>
            </a:r>
            <a:r>
              <a:rPr lang="en-GB" sz="1800" dirty="0"/>
              <a:t> ‘Giving depth to the surface: An exercise in the Gaia-</a:t>
            </a:r>
            <a:r>
              <a:rPr lang="en-GB" sz="1800" dirty="0" err="1"/>
              <a:t>graphy</a:t>
            </a:r>
            <a:r>
              <a:rPr lang="en-GB" sz="1800" dirty="0"/>
              <a:t> of critical zones’, The Anthropocene Review, 5(2), pp. 120-135</a:t>
            </a:r>
            <a:r>
              <a:rPr lang="en-GB" sz="1800" dirty="0" smtClean="0"/>
              <a:t>. </a:t>
            </a:r>
            <a:endParaRPr lang="de-DE" sz="1800" dirty="0">
              <a:solidFill>
                <a:schemeClr val="bg2"/>
              </a:solidFill>
            </a:endParaRPr>
          </a:p>
        </p:txBody>
      </p:sp>
      <p:sp>
        <p:nvSpPr>
          <p:cNvPr id="1082" name="Rechteck 1081"/>
          <p:cNvSpPr/>
          <p:nvPr/>
        </p:nvSpPr>
        <p:spPr>
          <a:xfrm>
            <a:off x="10564524" y="21620706"/>
            <a:ext cx="3926970" cy="1872000"/>
          </a:xfrm>
          <a:prstGeom prst="rect">
            <a:avLst/>
          </a:prstGeom>
          <a:solidFill>
            <a:schemeClr val="bg2">
              <a:alpha val="70000"/>
            </a:schemeClr>
          </a:solidFill>
          <a:ln w="952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500" dirty="0" err="1" smtClean="0">
                <a:solidFill>
                  <a:schemeClr val="tx2">
                    <a:lumMod val="75000"/>
                  </a:schemeClr>
                </a:solidFill>
              </a:rPr>
              <a:t>By</a:t>
            </a:r>
            <a:r>
              <a:rPr lang="de-DE" sz="2500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de-DE" sz="2500" dirty="0" err="1" smtClean="0">
                <a:solidFill>
                  <a:schemeClr val="tx2">
                    <a:lumMod val="75000"/>
                  </a:schemeClr>
                </a:solidFill>
              </a:rPr>
              <a:t>engaging</a:t>
            </a:r>
            <a:r>
              <a:rPr lang="de-DE" sz="2500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de-DE" sz="2500" dirty="0" err="1" smtClean="0">
                <a:solidFill>
                  <a:schemeClr val="tx2">
                    <a:lumMod val="75000"/>
                  </a:schemeClr>
                </a:solidFill>
              </a:rPr>
              <a:t>with</a:t>
            </a:r>
            <a:r>
              <a:rPr lang="de-DE" sz="2500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de-DE" sz="2500" dirty="0" err="1" smtClean="0">
                <a:solidFill>
                  <a:schemeClr val="tx2">
                    <a:lumMod val="75000"/>
                  </a:schemeClr>
                </a:solidFill>
              </a:rPr>
              <a:t>the</a:t>
            </a:r>
            <a:r>
              <a:rPr lang="de-DE" sz="2500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de-DE" sz="2500" dirty="0" err="1" smtClean="0">
                <a:solidFill>
                  <a:schemeClr val="tx2">
                    <a:lumMod val="75000"/>
                  </a:schemeClr>
                </a:solidFill>
              </a:rPr>
              <a:t>term</a:t>
            </a:r>
            <a:r>
              <a:rPr lang="de-DE" sz="2500" dirty="0" smtClean="0">
                <a:solidFill>
                  <a:schemeClr val="tx2">
                    <a:lumMod val="75000"/>
                  </a:schemeClr>
                </a:solidFill>
              </a:rPr>
              <a:t> „</a:t>
            </a:r>
            <a:r>
              <a:rPr lang="de-DE" sz="2500" dirty="0" err="1" smtClean="0">
                <a:solidFill>
                  <a:schemeClr val="tx2">
                    <a:lumMod val="75000"/>
                  </a:schemeClr>
                </a:solidFill>
              </a:rPr>
              <a:t>critical</a:t>
            </a:r>
            <a:r>
              <a:rPr lang="de-DE" sz="2500" dirty="0" smtClean="0">
                <a:solidFill>
                  <a:schemeClr val="tx2">
                    <a:lumMod val="75000"/>
                  </a:schemeClr>
                </a:solidFill>
              </a:rPr>
              <a:t>“, </a:t>
            </a:r>
            <a:r>
              <a:rPr lang="de-DE" sz="2500" dirty="0" err="1" smtClean="0">
                <a:solidFill>
                  <a:schemeClr val="tx2">
                    <a:lumMod val="75000"/>
                  </a:schemeClr>
                </a:solidFill>
              </a:rPr>
              <a:t>both</a:t>
            </a:r>
            <a:r>
              <a:rPr lang="de-DE" sz="2500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de-DE" sz="2500" dirty="0" err="1" smtClean="0">
                <a:solidFill>
                  <a:schemeClr val="tx2">
                    <a:lumMod val="75000"/>
                  </a:schemeClr>
                </a:solidFill>
              </a:rPr>
              <a:t>nature</a:t>
            </a:r>
            <a:r>
              <a:rPr lang="de-DE" sz="2500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de-DE" sz="2500" dirty="0" err="1" smtClean="0">
                <a:solidFill>
                  <a:schemeClr val="tx2">
                    <a:lumMod val="75000"/>
                  </a:schemeClr>
                </a:solidFill>
              </a:rPr>
              <a:t>and</a:t>
            </a:r>
            <a:r>
              <a:rPr lang="de-DE" sz="2500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de-DE" sz="2500" dirty="0" err="1" smtClean="0">
                <a:solidFill>
                  <a:schemeClr val="tx2">
                    <a:lumMod val="75000"/>
                  </a:schemeClr>
                </a:solidFill>
              </a:rPr>
              <a:t>culture</a:t>
            </a:r>
            <a:r>
              <a:rPr lang="de-DE" sz="25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de-DE" sz="2500" dirty="0" err="1" smtClean="0">
                <a:solidFill>
                  <a:schemeClr val="tx2">
                    <a:lumMod val="75000"/>
                  </a:schemeClr>
                </a:solidFill>
              </a:rPr>
              <a:t>are</a:t>
            </a:r>
            <a:r>
              <a:rPr lang="de-DE" sz="2500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de-DE" sz="2500" dirty="0" err="1" smtClean="0">
                <a:solidFill>
                  <a:schemeClr val="tx2">
                    <a:lumMod val="75000"/>
                  </a:schemeClr>
                </a:solidFill>
              </a:rPr>
              <a:t>embraced</a:t>
            </a:r>
            <a:r>
              <a:rPr lang="de-DE" sz="2500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de-DE" sz="2500" dirty="0" err="1" smtClean="0">
                <a:solidFill>
                  <a:schemeClr val="tx2">
                    <a:lumMod val="75000"/>
                  </a:schemeClr>
                </a:solidFill>
              </a:rPr>
              <a:t>as</a:t>
            </a:r>
            <a:r>
              <a:rPr lang="de-DE" sz="2500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de-DE" sz="2500" b="1" dirty="0" smtClean="0">
                <a:solidFill>
                  <a:schemeClr val="tx2">
                    <a:lumMod val="75000"/>
                  </a:schemeClr>
                </a:solidFill>
              </a:rPr>
              <a:t>vulnerable</a:t>
            </a:r>
            <a:r>
              <a:rPr lang="de-DE" sz="2500" dirty="0" smtClean="0">
                <a:solidFill>
                  <a:schemeClr val="tx2">
                    <a:lumMod val="75000"/>
                  </a:schemeClr>
                </a:solidFill>
              </a:rPr>
              <a:t>, </a:t>
            </a:r>
            <a:r>
              <a:rPr lang="de-DE" sz="2500" b="1" dirty="0" err="1" smtClean="0">
                <a:solidFill>
                  <a:schemeClr val="tx2">
                    <a:lumMod val="75000"/>
                  </a:schemeClr>
                </a:solidFill>
              </a:rPr>
              <a:t>unsteady</a:t>
            </a:r>
            <a:r>
              <a:rPr lang="de-DE" sz="2500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de-DE" sz="2500" dirty="0" err="1" smtClean="0">
                <a:solidFill>
                  <a:schemeClr val="tx2">
                    <a:lumMod val="75000"/>
                  </a:schemeClr>
                </a:solidFill>
              </a:rPr>
              <a:t>and</a:t>
            </a:r>
            <a:r>
              <a:rPr lang="de-DE" sz="2500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de-DE" sz="2500" b="1" dirty="0" err="1" smtClean="0">
                <a:solidFill>
                  <a:schemeClr val="tx2">
                    <a:lumMod val="75000"/>
                  </a:schemeClr>
                </a:solidFill>
              </a:rPr>
              <a:t>unpredictable</a:t>
            </a:r>
            <a:r>
              <a:rPr lang="de-DE" sz="2500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de-DE" sz="2500" dirty="0" err="1" smtClean="0">
                <a:solidFill>
                  <a:schemeClr val="tx2">
                    <a:lumMod val="75000"/>
                  </a:schemeClr>
                </a:solidFill>
              </a:rPr>
              <a:t>entities</a:t>
            </a:r>
            <a:r>
              <a:rPr lang="de-DE" sz="2500" dirty="0" smtClean="0">
                <a:solidFill>
                  <a:schemeClr val="tx2">
                    <a:lumMod val="75000"/>
                  </a:schemeClr>
                </a:solidFill>
              </a:rPr>
              <a:t>. </a:t>
            </a:r>
            <a:endParaRPr lang="de-DE" sz="2500" dirty="0">
              <a:solidFill>
                <a:schemeClr val="tx2">
                  <a:lumMod val="75000"/>
                </a:schemeClr>
              </a:solidFill>
            </a:endParaRPr>
          </a:p>
        </p:txBody>
      </p:sp>
      <p:grpSp>
        <p:nvGrpSpPr>
          <p:cNvPr id="153" name="Gruppieren 152"/>
          <p:cNvGrpSpPr/>
          <p:nvPr/>
        </p:nvGrpSpPr>
        <p:grpSpPr>
          <a:xfrm>
            <a:off x="269916" y="9404691"/>
            <a:ext cx="12240000" cy="6599392"/>
            <a:chOff x="269916" y="9116379"/>
            <a:chExt cx="12240000" cy="6599392"/>
          </a:xfrm>
        </p:grpSpPr>
        <p:sp>
          <p:nvSpPr>
            <p:cNvPr id="131" name="Ellipse 130"/>
            <p:cNvSpPr/>
            <p:nvPr/>
          </p:nvSpPr>
          <p:spPr>
            <a:xfrm>
              <a:off x="269916" y="9116379"/>
              <a:ext cx="12240000" cy="4799472"/>
            </a:xfrm>
            <a:prstGeom prst="ellipse">
              <a:avLst/>
            </a:prstGeom>
            <a:solidFill>
              <a:schemeClr val="accent3">
                <a:lumMod val="50000"/>
              </a:schemeClr>
            </a:solidFill>
            <a:ln w="38100">
              <a:solidFill>
                <a:schemeClr val="bg2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58" name="Textfeld 1057"/>
            <p:cNvSpPr txBox="1"/>
            <p:nvPr/>
          </p:nvSpPr>
          <p:spPr>
            <a:xfrm rot="19925794">
              <a:off x="639561" y="9326590"/>
              <a:ext cx="1944216" cy="6309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3500" b="1" dirty="0" smtClean="0">
                  <a:solidFill>
                    <a:schemeClr val="bg2"/>
                  </a:solidFill>
                </a:rPr>
                <a:t>GLOBAL</a:t>
              </a:r>
              <a:endParaRPr lang="de-DE" sz="3500" b="1" dirty="0">
                <a:solidFill>
                  <a:schemeClr val="bg2"/>
                </a:solidFill>
              </a:endParaRPr>
            </a:p>
          </p:txBody>
        </p:sp>
        <p:sp>
          <p:nvSpPr>
            <p:cNvPr id="150" name="Textfeld 149"/>
            <p:cNvSpPr txBox="1"/>
            <p:nvPr/>
          </p:nvSpPr>
          <p:spPr>
            <a:xfrm>
              <a:off x="2610174" y="9612501"/>
              <a:ext cx="7560560" cy="6309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3500" b="1" dirty="0" smtClean="0">
                  <a:solidFill>
                    <a:schemeClr val="bg2"/>
                  </a:solidFill>
                </a:rPr>
                <a:t>TRENDS, AGENCIES &amp; VULNERABILITIES</a:t>
              </a:r>
              <a:endParaRPr lang="de-DE" sz="3500" b="1" dirty="0">
                <a:solidFill>
                  <a:schemeClr val="bg2"/>
                </a:solidFill>
              </a:endParaRPr>
            </a:p>
          </p:txBody>
        </p:sp>
        <p:grpSp>
          <p:nvGrpSpPr>
            <p:cNvPr id="149" name="Gruppieren 148"/>
            <p:cNvGrpSpPr/>
            <p:nvPr/>
          </p:nvGrpSpPr>
          <p:grpSpPr>
            <a:xfrm>
              <a:off x="2076755" y="12776675"/>
              <a:ext cx="2867318" cy="2555634"/>
              <a:chOff x="2076755" y="12776675"/>
              <a:chExt cx="2867318" cy="2555634"/>
            </a:xfrm>
          </p:grpSpPr>
          <p:sp>
            <p:nvSpPr>
              <p:cNvPr id="177" name="Ellipse 176"/>
              <p:cNvSpPr/>
              <p:nvPr/>
            </p:nvSpPr>
            <p:spPr>
              <a:xfrm>
                <a:off x="2250414" y="12776675"/>
                <a:ext cx="2520000" cy="2520000"/>
              </a:xfrm>
              <a:prstGeom prst="ellipse">
                <a:avLst/>
              </a:prstGeom>
              <a:solidFill>
                <a:schemeClr val="bg2"/>
              </a:solidFill>
            </p:spPr>
            <p:style>
              <a:lnRef idx="2">
                <a:schemeClr val="accent3">
                  <a:shade val="8000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alpha val="5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5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/>
              </a:fontRef>
            </p:style>
          </p:sp>
          <p:pic>
            <p:nvPicPr>
              <p:cNvPr id="132" name="Grafik 131"/>
              <p:cNvPicPr>
                <a:picLocks noChangeAspect="1"/>
              </p:cNvPicPr>
              <p:nvPr/>
            </p:nvPicPr>
            <p:blipFill rotWithShape="1">
              <a:blip r:embed="rId2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16148"/>
              <a:stretch/>
            </p:blipFill>
            <p:spPr>
              <a:xfrm rot="10800000">
                <a:off x="2076755" y="12928026"/>
                <a:ext cx="2867318" cy="2404283"/>
              </a:xfrm>
              <a:prstGeom prst="rect">
                <a:avLst/>
              </a:prstGeom>
            </p:spPr>
          </p:pic>
        </p:grpSp>
        <p:grpSp>
          <p:nvGrpSpPr>
            <p:cNvPr id="152" name="Gruppieren 151"/>
            <p:cNvGrpSpPr/>
            <p:nvPr/>
          </p:nvGrpSpPr>
          <p:grpSpPr>
            <a:xfrm>
              <a:off x="8008757" y="12870168"/>
              <a:ext cx="2956081" cy="2520000"/>
              <a:chOff x="8008757" y="12870168"/>
              <a:chExt cx="2956081" cy="2520000"/>
            </a:xfrm>
          </p:grpSpPr>
          <p:sp>
            <p:nvSpPr>
              <p:cNvPr id="184" name="Ellipse 183"/>
              <p:cNvSpPr/>
              <p:nvPr/>
            </p:nvSpPr>
            <p:spPr>
              <a:xfrm>
                <a:off x="8226798" y="12870168"/>
                <a:ext cx="2520000" cy="2520000"/>
              </a:xfrm>
              <a:prstGeom prst="ellipse">
                <a:avLst/>
              </a:prstGeom>
              <a:solidFill>
                <a:schemeClr val="bg2"/>
              </a:solidFill>
            </p:spPr>
            <p:style>
              <a:lnRef idx="2">
                <a:schemeClr val="accent3">
                  <a:shade val="8000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alpha val="5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5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/>
              </a:fontRef>
            </p:style>
          </p:sp>
          <p:pic>
            <p:nvPicPr>
              <p:cNvPr id="134" name="Grafik 133"/>
              <p:cNvPicPr>
                <a:picLocks noChangeAspect="1"/>
              </p:cNvPicPr>
              <p:nvPr/>
            </p:nvPicPr>
            <p:blipFill rotWithShape="1">
              <a:blip r:embed="rId2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22339"/>
              <a:stretch/>
            </p:blipFill>
            <p:spPr>
              <a:xfrm>
                <a:off x="8008757" y="12982299"/>
                <a:ext cx="2956081" cy="2295738"/>
              </a:xfrm>
              <a:prstGeom prst="rect">
                <a:avLst/>
              </a:prstGeom>
            </p:spPr>
          </p:pic>
        </p:grpSp>
        <p:sp>
          <p:nvSpPr>
            <p:cNvPr id="135" name="Textfeld 134"/>
            <p:cNvSpPr txBox="1"/>
            <p:nvPr/>
          </p:nvSpPr>
          <p:spPr>
            <a:xfrm>
              <a:off x="2550415" y="11755611"/>
              <a:ext cx="2075983" cy="892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600" b="1" dirty="0" smtClean="0">
                  <a:solidFill>
                    <a:schemeClr val="bg2"/>
                  </a:solidFill>
                </a:rPr>
                <a:t>RIVERS &amp; ESTUARIES</a:t>
              </a:r>
              <a:endParaRPr lang="de-DE" sz="2600" b="1" dirty="0">
                <a:solidFill>
                  <a:schemeClr val="bg2"/>
                </a:solidFill>
              </a:endParaRPr>
            </a:p>
          </p:txBody>
        </p:sp>
        <p:sp>
          <p:nvSpPr>
            <p:cNvPr id="189" name="Textfeld 188"/>
            <p:cNvSpPr txBox="1"/>
            <p:nvPr/>
          </p:nvSpPr>
          <p:spPr>
            <a:xfrm>
              <a:off x="5202462" y="12559312"/>
              <a:ext cx="2448272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600" b="1" dirty="0" smtClean="0">
                  <a:solidFill>
                    <a:schemeClr val="bg2"/>
                  </a:solidFill>
                </a:rPr>
                <a:t>URBAN AREAS</a:t>
              </a:r>
              <a:endParaRPr lang="de-DE" sz="2600" b="1" dirty="0">
                <a:solidFill>
                  <a:schemeClr val="bg2"/>
                </a:solidFill>
              </a:endParaRPr>
            </a:p>
          </p:txBody>
        </p:sp>
        <p:sp>
          <p:nvSpPr>
            <p:cNvPr id="190" name="Textfeld 189"/>
            <p:cNvSpPr txBox="1"/>
            <p:nvPr/>
          </p:nvSpPr>
          <p:spPr>
            <a:xfrm>
              <a:off x="7718989" y="11755611"/>
              <a:ext cx="3316121" cy="892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600" b="1" dirty="0" smtClean="0">
                  <a:solidFill>
                    <a:schemeClr val="bg2"/>
                  </a:solidFill>
                </a:rPr>
                <a:t>CRITICAL INFRASTRUCTURES</a:t>
              </a:r>
              <a:endParaRPr lang="de-DE" sz="2600" b="1" dirty="0">
                <a:solidFill>
                  <a:schemeClr val="bg2"/>
                </a:solidFill>
              </a:endParaRPr>
            </a:p>
          </p:txBody>
        </p:sp>
        <p:sp>
          <p:nvSpPr>
            <p:cNvPr id="193" name="Textfeld 192"/>
            <p:cNvSpPr txBox="1"/>
            <p:nvPr/>
          </p:nvSpPr>
          <p:spPr>
            <a:xfrm>
              <a:off x="7718989" y="10503019"/>
              <a:ext cx="3316121" cy="892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600" b="1" dirty="0" smtClean="0">
                  <a:solidFill>
                    <a:schemeClr val="bg2"/>
                  </a:solidFill>
                </a:rPr>
                <a:t>GEOPOLITICAL CONFLICTS</a:t>
              </a:r>
              <a:endParaRPr lang="de-DE" sz="2600" b="1" dirty="0">
                <a:solidFill>
                  <a:schemeClr val="bg2"/>
                </a:solidFill>
              </a:endParaRPr>
            </a:p>
          </p:txBody>
        </p:sp>
        <p:sp>
          <p:nvSpPr>
            <p:cNvPr id="194" name="Textfeld 193"/>
            <p:cNvSpPr txBox="1"/>
            <p:nvPr/>
          </p:nvSpPr>
          <p:spPr>
            <a:xfrm>
              <a:off x="5288798" y="10243443"/>
              <a:ext cx="2433944" cy="892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600" b="1" dirty="0" smtClean="0">
                  <a:solidFill>
                    <a:schemeClr val="bg2"/>
                  </a:solidFill>
                </a:rPr>
                <a:t>POPULATION</a:t>
              </a:r>
            </a:p>
            <a:p>
              <a:pPr algn="ctr"/>
              <a:r>
                <a:rPr lang="de-DE" sz="2600" b="1" dirty="0" smtClean="0">
                  <a:solidFill>
                    <a:schemeClr val="bg2"/>
                  </a:solidFill>
                </a:rPr>
                <a:t>GROWTH</a:t>
              </a:r>
              <a:endParaRPr lang="de-DE" sz="2600" b="1" dirty="0">
                <a:solidFill>
                  <a:schemeClr val="bg2"/>
                </a:solidFill>
              </a:endParaRPr>
            </a:p>
          </p:txBody>
        </p:sp>
        <p:sp>
          <p:nvSpPr>
            <p:cNvPr id="195" name="Textfeld 194"/>
            <p:cNvSpPr txBox="1"/>
            <p:nvPr/>
          </p:nvSpPr>
          <p:spPr>
            <a:xfrm>
              <a:off x="1746078" y="10503019"/>
              <a:ext cx="3286828" cy="892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600" b="1" dirty="0" smtClean="0">
                  <a:solidFill>
                    <a:schemeClr val="bg2"/>
                  </a:solidFill>
                </a:rPr>
                <a:t>DECLINING WATER RESOURCES</a:t>
              </a:r>
              <a:endParaRPr lang="de-DE" sz="2600" b="1" dirty="0">
                <a:solidFill>
                  <a:schemeClr val="bg2"/>
                </a:solidFill>
              </a:endParaRPr>
            </a:p>
          </p:txBody>
        </p:sp>
        <p:sp>
          <p:nvSpPr>
            <p:cNvPr id="139" name="Sechseck 138"/>
            <p:cNvSpPr/>
            <p:nvPr/>
          </p:nvSpPr>
          <p:spPr>
            <a:xfrm>
              <a:off x="5778526" y="11133961"/>
              <a:ext cx="1440160" cy="1413738"/>
            </a:xfrm>
            <a:prstGeom prst="hexagon">
              <a:avLst/>
            </a:prstGeom>
            <a:blipFill>
              <a:blip r:embed="rId30"/>
              <a:stretch>
                <a:fillRect b="-10000"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ln>
                  <a:solidFill>
                    <a:schemeClr val="bg2"/>
                  </a:solidFill>
                </a:ln>
              </a:endParaRPr>
            </a:p>
          </p:txBody>
        </p:sp>
        <p:grpSp>
          <p:nvGrpSpPr>
            <p:cNvPr id="151" name="Gruppieren 150"/>
            <p:cNvGrpSpPr/>
            <p:nvPr/>
          </p:nvGrpSpPr>
          <p:grpSpPr>
            <a:xfrm>
              <a:off x="5202742" y="13195771"/>
              <a:ext cx="2520000" cy="2520000"/>
              <a:chOff x="5202742" y="13195771"/>
              <a:chExt cx="2520000" cy="2520000"/>
            </a:xfrm>
          </p:grpSpPr>
          <p:sp>
            <p:nvSpPr>
              <p:cNvPr id="181" name="Ellipse 180"/>
              <p:cNvSpPr/>
              <p:nvPr/>
            </p:nvSpPr>
            <p:spPr>
              <a:xfrm>
                <a:off x="5202742" y="13195771"/>
                <a:ext cx="2520000" cy="2520000"/>
              </a:xfrm>
              <a:prstGeom prst="ellipse">
                <a:avLst/>
              </a:prstGeom>
              <a:solidFill>
                <a:schemeClr val="bg2"/>
              </a:solidFill>
            </p:spPr>
            <p:style>
              <a:lnRef idx="2">
                <a:schemeClr val="accent3">
                  <a:shade val="8000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alpha val="5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5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/>
              </a:fontRef>
            </p:style>
          </p:sp>
          <p:pic>
            <p:nvPicPr>
              <p:cNvPr id="140" name="Grafik 139"/>
              <p:cNvPicPr>
                <a:picLocks noChangeAspect="1"/>
              </p:cNvPicPr>
              <p:nvPr/>
            </p:nvPicPr>
            <p:blipFill rotWithShape="1">
              <a:blip r:embed="rId3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17986"/>
              <a:stretch/>
            </p:blipFill>
            <p:spPr>
              <a:xfrm>
                <a:off x="5248169" y="13398532"/>
                <a:ext cx="2474573" cy="2029487"/>
              </a:xfrm>
              <a:prstGeom prst="rect">
                <a:avLst/>
              </a:prstGeom>
            </p:spPr>
          </p:pic>
        </p:grpSp>
      </p:grpSp>
      <p:cxnSp>
        <p:nvCxnSpPr>
          <p:cNvPr id="138" name="Gerade Verbindung 137"/>
          <p:cNvCxnSpPr/>
          <p:nvPr/>
        </p:nvCxnSpPr>
        <p:spPr>
          <a:xfrm>
            <a:off x="269916" y="11827619"/>
            <a:ext cx="12240000" cy="0"/>
          </a:xfrm>
          <a:prstGeom prst="line">
            <a:avLst/>
          </a:prstGeom>
          <a:ln w="38100">
            <a:solidFill>
              <a:schemeClr val="bg2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1" name="Grafik 140"/>
          <p:cNvPicPr>
            <a:picLocks noChangeAspect="1"/>
          </p:cNvPicPr>
          <p:nvPr/>
        </p:nvPicPr>
        <p:blipFill>
          <a:blip r:embed="rId3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34588" y="29050730"/>
            <a:ext cx="741882" cy="741882"/>
          </a:xfrm>
          <a:prstGeom prst="rect">
            <a:avLst/>
          </a:prstGeom>
        </p:spPr>
      </p:pic>
      <p:pic>
        <p:nvPicPr>
          <p:cNvPr id="143" name="Picture 4" descr="C:\Users\Julchen\Documents\MSc Geographie des Globalen Wandels\3. Semester\Schauplätze des Globalen Wandels\Abbildungen\QR-Codes\CZ_Geopolitics.png"/>
          <p:cNvPicPr>
            <a:picLocks noChangeAspect="1" noChangeArrowheads="1"/>
          </p:cNvPicPr>
          <p:nvPr/>
        </p:nvPicPr>
        <p:blipFill>
          <a:blip r:embed="rId3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42982" y="29050730"/>
            <a:ext cx="741600" cy="74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4" name="Grafik 143"/>
          <p:cNvPicPr>
            <a:picLocks noChangeAspect="1"/>
          </p:cNvPicPr>
          <p:nvPr/>
        </p:nvPicPr>
        <p:blipFill>
          <a:blip r:embed="rId3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1635" y="29052644"/>
            <a:ext cx="741600" cy="741600"/>
          </a:xfrm>
          <a:prstGeom prst="rect">
            <a:avLst/>
          </a:prstGeom>
        </p:spPr>
      </p:pic>
      <p:grpSp>
        <p:nvGrpSpPr>
          <p:cNvPr id="162" name="Gruppieren 161"/>
          <p:cNvGrpSpPr/>
          <p:nvPr/>
        </p:nvGrpSpPr>
        <p:grpSpPr>
          <a:xfrm>
            <a:off x="2086591" y="4000893"/>
            <a:ext cx="8408272" cy="4946406"/>
            <a:chOff x="2086591" y="3906739"/>
            <a:chExt cx="8408272" cy="4946406"/>
          </a:xfrm>
        </p:grpSpPr>
        <p:sp>
          <p:nvSpPr>
            <p:cNvPr id="202" name="Textfeld 201"/>
            <p:cNvSpPr txBox="1"/>
            <p:nvPr/>
          </p:nvSpPr>
          <p:spPr>
            <a:xfrm>
              <a:off x="2178126" y="3906739"/>
              <a:ext cx="822520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4200" b="1" dirty="0" smtClean="0">
                  <a:solidFill>
                    <a:schemeClr val="bg2"/>
                  </a:solidFill>
                </a:rPr>
                <a:t>SEARCHING FOR THE TERRESTRIAL</a:t>
              </a:r>
              <a:endParaRPr lang="de-DE" sz="4200" b="1" dirty="0">
                <a:solidFill>
                  <a:schemeClr val="bg2"/>
                </a:solidFill>
              </a:endParaRPr>
            </a:p>
          </p:txBody>
        </p:sp>
        <p:sp>
          <p:nvSpPr>
            <p:cNvPr id="145" name="Textfeld 144"/>
            <p:cNvSpPr txBox="1"/>
            <p:nvPr/>
          </p:nvSpPr>
          <p:spPr>
            <a:xfrm>
              <a:off x="2086591" y="4701070"/>
              <a:ext cx="8408272" cy="4152075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 bIns="180000" rtlCol="0">
              <a:spAutoFit/>
            </a:bodyPr>
            <a:lstStyle/>
            <a:p>
              <a:pPr algn="just"/>
              <a:r>
                <a:rPr lang="en-GB" sz="2500" dirty="0" smtClean="0">
                  <a:solidFill>
                    <a:schemeClr val="tx2">
                      <a:lumMod val="75000"/>
                    </a:schemeClr>
                  </a:solidFill>
                </a:rPr>
                <a:t>“The terrestrial is actually a political science term to describe where all of us will finally land at the end of modernism. Thus, it is a concept to describe the Earth, differing from the Globe, [in] a triangle formed between the Globe, the Local, and the Terrestrial” </a:t>
              </a:r>
              <a:r>
                <a:rPr lang="en-GB" sz="2500" baseline="30000" dirty="0" smtClean="0">
                  <a:solidFill>
                    <a:schemeClr val="tx2">
                      <a:lumMod val="75000"/>
                    </a:schemeClr>
                  </a:solidFill>
                </a:rPr>
                <a:t>[1]</a:t>
              </a:r>
              <a:r>
                <a:rPr lang="en-GB" sz="2500" dirty="0" smtClean="0">
                  <a:solidFill>
                    <a:schemeClr val="tx2">
                      <a:lumMod val="75000"/>
                    </a:schemeClr>
                  </a:solidFill>
                </a:rPr>
                <a:t>. The project </a:t>
              </a:r>
              <a:r>
                <a:rPr lang="en-US" sz="2500" dirty="0">
                  <a:solidFill>
                    <a:schemeClr val="tx2">
                      <a:lumMod val="75000"/>
                    </a:schemeClr>
                  </a:solidFill>
                </a:rPr>
                <a:t>DE\GLOBALIZE is an example for this search movement for the T</a:t>
              </a:r>
              <a:r>
                <a:rPr lang="en-US" sz="2500" dirty="0" smtClean="0">
                  <a:solidFill>
                    <a:schemeClr val="tx2">
                      <a:lumMod val="75000"/>
                    </a:schemeClr>
                  </a:solidFill>
                </a:rPr>
                <a:t>errestrial </a:t>
              </a:r>
              <a:r>
                <a:rPr lang="en-US" sz="2500" dirty="0">
                  <a:solidFill>
                    <a:schemeClr val="tx2">
                      <a:lumMod val="75000"/>
                    </a:schemeClr>
                  </a:solidFill>
                </a:rPr>
                <a:t>– using the </a:t>
              </a:r>
              <a:r>
                <a:rPr lang="en-US" sz="2500" dirty="0" err="1" smtClean="0">
                  <a:solidFill>
                    <a:schemeClr val="tx2">
                      <a:lumMod val="75000"/>
                    </a:schemeClr>
                  </a:solidFill>
                </a:rPr>
                <a:t>transdiscipli</a:t>
              </a:r>
              <a:r>
                <a:rPr lang="en-US" sz="2500" dirty="0" smtClean="0">
                  <a:solidFill>
                    <a:schemeClr val="tx2">
                      <a:lumMod val="75000"/>
                    </a:schemeClr>
                  </a:solidFill>
                </a:rPr>
                <a:t>-nary </a:t>
              </a:r>
              <a:r>
                <a:rPr lang="en-US" sz="2500" dirty="0">
                  <a:solidFill>
                    <a:schemeClr val="tx2">
                      <a:lumMod val="75000"/>
                    </a:schemeClr>
                  </a:solidFill>
                </a:rPr>
                <a:t>concept of the Critical Zone. </a:t>
              </a:r>
              <a:r>
                <a:rPr lang="en-US" sz="2500" dirty="0" smtClean="0">
                  <a:solidFill>
                    <a:schemeClr val="tx2">
                      <a:lumMod val="75000"/>
                    </a:schemeClr>
                  </a:solidFill>
                </a:rPr>
                <a:t>From 2018 to 2020</a:t>
              </a:r>
              <a:r>
                <a:rPr lang="en-US" sz="2500" dirty="0">
                  <a:solidFill>
                    <a:schemeClr val="tx2">
                      <a:lumMod val="75000"/>
                    </a:schemeClr>
                  </a:solidFill>
                </a:rPr>
                <a:t>, three critical zones (</a:t>
              </a:r>
              <a:r>
                <a:rPr lang="en-US" sz="2500" dirty="0" err="1">
                  <a:solidFill>
                    <a:schemeClr val="tx2">
                      <a:lumMod val="75000"/>
                    </a:schemeClr>
                  </a:solidFill>
                </a:rPr>
                <a:t>IISc</a:t>
              </a:r>
              <a:r>
                <a:rPr lang="en-US" sz="2500" dirty="0">
                  <a:solidFill>
                    <a:schemeClr val="tx2">
                      <a:lumMod val="75000"/>
                    </a:schemeClr>
                  </a:solidFill>
                </a:rPr>
                <a:t> </a:t>
              </a:r>
              <a:r>
                <a:rPr lang="en-US" sz="2500" dirty="0" smtClean="0">
                  <a:solidFill>
                    <a:schemeClr val="tx2">
                      <a:lumMod val="75000"/>
                    </a:schemeClr>
                  </a:solidFill>
                </a:rPr>
                <a:t>Bangalore, Nile Delta &amp; Upper Rhine Valley) are studied.</a:t>
              </a:r>
              <a:r>
                <a:rPr lang="en-US" sz="2500" baseline="30000" dirty="0" smtClean="0">
                  <a:solidFill>
                    <a:schemeClr val="tx2">
                      <a:lumMod val="75000"/>
                    </a:schemeClr>
                  </a:solidFill>
                </a:rPr>
                <a:t>[2]                                            </a:t>
              </a:r>
            </a:p>
            <a:p>
              <a:pPr algn="r"/>
              <a:r>
                <a:rPr lang="de-DE" sz="3000" b="1" dirty="0" smtClean="0">
                  <a:solidFill>
                    <a:schemeClr val="tx2">
                      <a:lumMod val="75000"/>
                    </a:schemeClr>
                  </a:solidFill>
                </a:rPr>
                <a:t>HAVE A LOOK          !   </a:t>
              </a:r>
              <a:endParaRPr lang="de-DE" sz="3000" b="1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</p:grpSp>
      <p:pic>
        <p:nvPicPr>
          <p:cNvPr id="56" name="Grafik 55"/>
          <p:cNvPicPr>
            <a:picLocks noChangeAspect="1"/>
          </p:cNvPicPr>
          <p:nvPr/>
        </p:nvPicPr>
        <p:blipFill rotWithShape="1">
          <a:blip r:embed="rId3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22" b="28421"/>
          <a:stretch/>
        </p:blipFill>
        <p:spPr>
          <a:xfrm>
            <a:off x="20108118" y="9591423"/>
            <a:ext cx="2535638" cy="1208433"/>
          </a:xfrm>
          <a:prstGeom prst="rect">
            <a:avLst/>
          </a:prstGeom>
        </p:spPr>
      </p:pic>
      <p:pic>
        <p:nvPicPr>
          <p:cNvPr id="146" name="Grafik 145"/>
          <p:cNvPicPr>
            <a:picLocks noChangeAspect="1"/>
          </p:cNvPicPr>
          <p:nvPr/>
        </p:nvPicPr>
        <p:blipFill>
          <a:blip r:embed="rId3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2942" y="8133691"/>
            <a:ext cx="741600" cy="741600"/>
          </a:xfrm>
          <a:prstGeom prst="rect">
            <a:avLst/>
          </a:prstGeom>
        </p:spPr>
      </p:pic>
      <p:sp>
        <p:nvSpPr>
          <p:cNvPr id="170" name="Textfeld 169"/>
          <p:cNvSpPr txBox="1"/>
          <p:nvPr/>
        </p:nvSpPr>
        <p:spPr>
          <a:xfrm>
            <a:off x="33645622" y="6440954"/>
            <a:ext cx="39604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3000" b="1" dirty="0" smtClean="0">
                <a:solidFill>
                  <a:schemeClr val="bg2"/>
                </a:solidFill>
              </a:rPr>
              <a:t>FIND OUT MORE          !</a:t>
            </a:r>
            <a:endParaRPr lang="de-DE" sz="3000" b="1" dirty="0">
              <a:solidFill>
                <a:schemeClr val="bg2"/>
              </a:solidFill>
            </a:endParaRPr>
          </a:p>
        </p:txBody>
      </p:sp>
      <p:pic>
        <p:nvPicPr>
          <p:cNvPr id="171" name="Grafik 170"/>
          <p:cNvPicPr>
            <a:picLocks noChangeAspect="1"/>
          </p:cNvPicPr>
          <p:nvPr/>
        </p:nvPicPr>
        <p:blipFill>
          <a:blip r:embed="rId3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97950" y="6355011"/>
            <a:ext cx="741600" cy="741600"/>
          </a:xfrm>
          <a:prstGeom prst="rect">
            <a:avLst/>
          </a:prstGeom>
        </p:spPr>
      </p:pic>
      <p:sp>
        <p:nvSpPr>
          <p:cNvPr id="220" name="Textfeld 219"/>
          <p:cNvSpPr txBox="1"/>
          <p:nvPr/>
        </p:nvSpPr>
        <p:spPr>
          <a:xfrm>
            <a:off x="16426675" y="20768805"/>
            <a:ext cx="36094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4000" dirty="0" smtClean="0">
                <a:solidFill>
                  <a:schemeClr val="bg2"/>
                </a:solidFill>
              </a:rPr>
              <a:t>THE NILE DELTA</a:t>
            </a:r>
            <a:endParaRPr lang="de-DE" sz="4000" dirty="0">
              <a:solidFill>
                <a:schemeClr val="bg2"/>
              </a:solidFill>
            </a:endParaRPr>
          </a:p>
        </p:txBody>
      </p:sp>
      <p:sp>
        <p:nvSpPr>
          <p:cNvPr id="226" name="Rechteck 225"/>
          <p:cNvSpPr/>
          <p:nvPr/>
        </p:nvSpPr>
        <p:spPr>
          <a:xfrm>
            <a:off x="26008250" y="27597371"/>
            <a:ext cx="16795750" cy="253461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Ins="180000" bIns="180000" rtlCol="0" anchor="t"/>
          <a:lstStyle/>
          <a:p>
            <a:pPr algn="just">
              <a:spcAft>
                <a:spcPts val="300"/>
              </a:spcAft>
            </a:pPr>
            <a:r>
              <a:rPr lang="en-GB" sz="1800" dirty="0" smtClean="0"/>
              <a:t>‘Bruno </a:t>
            </a:r>
            <a:r>
              <a:rPr lang="en-GB" sz="1800" dirty="0" err="1" smtClean="0"/>
              <a:t>Latour</a:t>
            </a:r>
            <a:r>
              <a:rPr lang="en-GB" sz="1800" dirty="0" smtClean="0"/>
              <a:t> on Politics in the New Climatic Regime.’ Available at: https://www.resilience.org/stories/2019-03-21/bruno-latour-on-politics-in-the-new-climatic-regime/ (Accessed: 22 January 2020). </a:t>
            </a:r>
            <a:r>
              <a:rPr lang="de-DE" sz="1800" b="1" dirty="0" smtClean="0"/>
              <a:t>12 Hochschule für Gestaltung Karlsruhe [HFG] (2019) </a:t>
            </a:r>
            <a:r>
              <a:rPr lang="de-DE" sz="1800" dirty="0" smtClean="0"/>
              <a:t>‚Critical </a:t>
            </a:r>
            <a:r>
              <a:rPr lang="de-DE" sz="1800" dirty="0" err="1" smtClean="0"/>
              <a:t>Zones</a:t>
            </a:r>
            <a:r>
              <a:rPr lang="de-DE" sz="1800" dirty="0" smtClean="0"/>
              <a:t>: vierte Runde des Forschungsseminars mit Bruno Latour und Gästen.‘ </a:t>
            </a:r>
            <a:r>
              <a:rPr lang="en-GB" sz="1800" dirty="0" smtClean="0"/>
              <a:t>Available at: https://www.hfg-karlsruhe.de/aktuelles/critical-zones-vierte-runde-des-forschungsseminars-mit-bruno-latour-und-gaesten/ (Accessed: 23 December 2019). </a:t>
            </a:r>
            <a:r>
              <a:rPr lang="en-GB" sz="1800" b="1" dirty="0" smtClean="0"/>
              <a:t>13</a:t>
            </a:r>
            <a:r>
              <a:rPr lang="en-GB" sz="1800" dirty="0" smtClean="0"/>
              <a:t> </a:t>
            </a:r>
            <a:r>
              <a:rPr lang="en-GB" sz="1800" b="1" dirty="0" err="1" smtClean="0"/>
              <a:t>Fetzner</a:t>
            </a:r>
            <a:r>
              <a:rPr lang="en-GB" sz="1800" b="1" dirty="0" smtClean="0"/>
              <a:t>, D. and </a:t>
            </a:r>
            <a:r>
              <a:rPr lang="en-GB" sz="1800" b="1" dirty="0" err="1" smtClean="0"/>
              <a:t>Dornberg</a:t>
            </a:r>
            <a:r>
              <a:rPr lang="en-GB" sz="1800" b="1" dirty="0" smtClean="0"/>
              <a:t>, M. (2018)</a:t>
            </a:r>
            <a:r>
              <a:rPr lang="en-GB" sz="1800" dirty="0" smtClean="0"/>
              <a:t> ‚ DE\GLOBALIZE. An Artistic Research about how to </a:t>
            </a:r>
            <a:r>
              <a:rPr lang="en-GB" sz="1800" dirty="0" err="1" smtClean="0"/>
              <a:t>deglobalize</a:t>
            </a:r>
            <a:r>
              <a:rPr lang="en-GB" sz="1800" dirty="0" smtClean="0"/>
              <a:t> the global.’ Available at: http://www.metaspace.de/uploads/Main/CZ_theory.pdf (Accessed: 22 January 2020). </a:t>
            </a:r>
            <a:r>
              <a:rPr lang="en-GB" sz="1800" b="1" dirty="0" smtClean="0"/>
              <a:t>14 Ahmed, A. T. and </a:t>
            </a:r>
            <a:r>
              <a:rPr lang="en-GB" sz="1800" b="1" dirty="0" err="1" smtClean="0"/>
              <a:t>Helmy</a:t>
            </a:r>
            <a:r>
              <a:rPr lang="en-GB" sz="1800" b="1" dirty="0" smtClean="0"/>
              <a:t> </a:t>
            </a:r>
            <a:r>
              <a:rPr lang="en-GB" sz="1800" b="1" dirty="0" err="1" smtClean="0"/>
              <a:t>Elsanabary</a:t>
            </a:r>
            <a:r>
              <a:rPr lang="en-GB" sz="1800" b="1" dirty="0" smtClean="0"/>
              <a:t>, M. (2015) </a:t>
            </a:r>
            <a:r>
              <a:rPr lang="en-GB" sz="1800" dirty="0" smtClean="0"/>
              <a:t>‘Hydrological and Environmental Impacts of Grand Ethiopian Renaissance Dam on the Nile River’, International Water Technology Journal, IWTJ, 5(March), pp. 12–14. </a:t>
            </a:r>
            <a:r>
              <a:rPr lang="de-DE" sz="1800" b="1" dirty="0" smtClean="0"/>
              <a:t>15</a:t>
            </a:r>
            <a:r>
              <a:rPr lang="de-DE" sz="1800" dirty="0" smtClean="0"/>
              <a:t> </a:t>
            </a:r>
            <a:r>
              <a:rPr lang="de-DE" sz="1800" b="1" dirty="0" smtClean="0"/>
              <a:t>Latour, B. (2017)</a:t>
            </a:r>
            <a:r>
              <a:rPr lang="de-DE" sz="1800" dirty="0" smtClean="0"/>
              <a:t> ‚Kampf um </a:t>
            </a:r>
            <a:r>
              <a:rPr lang="de-DE" sz="1800" dirty="0" err="1" smtClean="0"/>
              <a:t>Gaia</a:t>
            </a:r>
            <a:r>
              <a:rPr lang="de-DE" sz="1800" dirty="0" smtClean="0"/>
              <a:t>: acht Vorträge über das neue Klimaregime.‘ Frankfurt am Main: Suhrkamp. </a:t>
            </a:r>
            <a:r>
              <a:rPr lang="en-GB" sz="1800" b="1" dirty="0" smtClean="0"/>
              <a:t>16 Nancy, J. L. (2002)</a:t>
            </a:r>
            <a:r>
              <a:rPr lang="en-GB" sz="1800" dirty="0" smtClean="0"/>
              <a:t> ‚ The Creation of the Word or Globalization.’ New York: </a:t>
            </a:r>
            <a:r>
              <a:rPr lang="en-GB" sz="1800" dirty="0" err="1" smtClean="0"/>
              <a:t>Suny</a:t>
            </a:r>
            <a:r>
              <a:rPr lang="en-GB" sz="1800" dirty="0" smtClean="0"/>
              <a:t> Press.  </a:t>
            </a:r>
            <a:r>
              <a:rPr lang="en-GB" sz="1800" b="1" dirty="0" smtClean="0"/>
              <a:t>A &amp; B </a:t>
            </a:r>
            <a:r>
              <a:rPr lang="de-DE" sz="1800" b="1" dirty="0"/>
              <a:t>© </a:t>
            </a:r>
            <a:r>
              <a:rPr lang="de-DE" sz="1800" b="1" dirty="0" smtClean="0"/>
              <a:t>Matthias </a:t>
            </a:r>
            <a:r>
              <a:rPr lang="de-DE" sz="1800" b="1" dirty="0" err="1" smtClean="0"/>
              <a:t>Berresheim</a:t>
            </a:r>
            <a:r>
              <a:rPr lang="de-DE" sz="1800" b="1" dirty="0" smtClean="0"/>
              <a:t> (2020). </a:t>
            </a:r>
            <a:r>
              <a:rPr lang="de-DE" sz="1800" b="1" dirty="0"/>
              <a:t>C </a:t>
            </a:r>
            <a:r>
              <a:rPr lang="de-DE" sz="1800" dirty="0"/>
              <a:t>https://</a:t>
            </a:r>
            <a:r>
              <a:rPr lang="de-DE" sz="1800" dirty="0" smtClean="0"/>
              <a:t>snl.no/Nildalen (</a:t>
            </a:r>
            <a:r>
              <a:rPr lang="de-DE" sz="1800" dirty="0" err="1" smtClean="0"/>
              <a:t>Accessed</a:t>
            </a:r>
            <a:r>
              <a:rPr lang="de-DE" sz="1800" dirty="0" smtClean="0"/>
              <a:t>: 02 </a:t>
            </a:r>
            <a:r>
              <a:rPr lang="de-DE" sz="1800" dirty="0" err="1" smtClean="0"/>
              <a:t>February</a:t>
            </a:r>
            <a:r>
              <a:rPr lang="de-DE" sz="1800" dirty="0" smtClean="0"/>
              <a:t> 2020). </a:t>
            </a:r>
            <a:r>
              <a:rPr lang="en-GB" sz="1800" b="1" dirty="0" smtClean="0"/>
              <a:t>D </a:t>
            </a:r>
            <a:r>
              <a:rPr lang="de-DE" sz="1800" b="1" dirty="0" smtClean="0"/>
              <a:t>© </a:t>
            </a:r>
            <a:r>
              <a:rPr lang="en-GB" sz="1800" b="1" dirty="0" err="1" smtClean="0">
                <a:solidFill>
                  <a:schemeClr val="bg2"/>
                </a:solidFill>
              </a:rPr>
              <a:t>Heindriken</a:t>
            </a:r>
            <a:r>
              <a:rPr lang="en-GB" sz="1800" b="1" dirty="0" smtClean="0">
                <a:solidFill>
                  <a:schemeClr val="bg2"/>
                </a:solidFill>
              </a:rPr>
              <a:t> M. </a:t>
            </a:r>
            <a:r>
              <a:rPr lang="en-GB" sz="1800" b="1" dirty="0" err="1" smtClean="0">
                <a:solidFill>
                  <a:schemeClr val="bg2"/>
                </a:solidFill>
              </a:rPr>
              <a:t>Dahlmann</a:t>
            </a:r>
            <a:r>
              <a:rPr lang="en-GB" sz="1800" b="1" dirty="0" smtClean="0">
                <a:solidFill>
                  <a:schemeClr val="bg2"/>
                </a:solidFill>
              </a:rPr>
              <a:t> (2020). E </a:t>
            </a:r>
            <a:r>
              <a:rPr lang="de-DE" sz="1800" b="1" dirty="0" smtClean="0"/>
              <a:t>© Alexandra </a:t>
            </a:r>
            <a:r>
              <a:rPr lang="de-DE" sz="1800" b="1" dirty="0" err="1" smtClean="0"/>
              <a:t>Arènes</a:t>
            </a:r>
            <a:r>
              <a:rPr lang="de-DE" sz="1800" b="1" dirty="0" smtClean="0"/>
              <a:t> (2018). BACKGROUND PICTURES: </a:t>
            </a:r>
            <a:r>
              <a:rPr lang="de-DE" sz="1800" b="1" dirty="0"/>
              <a:t>© Alexandra </a:t>
            </a:r>
            <a:r>
              <a:rPr lang="de-DE" sz="1800" b="1" dirty="0" err="1"/>
              <a:t>Arènes</a:t>
            </a:r>
            <a:r>
              <a:rPr lang="de-DE" sz="1800" b="1" dirty="0"/>
              <a:t> (2018). </a:t>
            </a:r>
            <a:endParaRPr lang="en-GB" sz="1800" b="1" dirty="0" smtClean="0">
              <a:solidFill>
                <a:schemeClr val="bg2"/>
              </a:solidFill>
            </a:endParaRPr>
          </a:p>
          <a:p>
            <a:pPr algn="just">
              <a:spcAft>
                <a:spcPts val="300"/>
              </a:spcAft>
            </a:pPr>
            <a:r>
              <a:rPr lang="en-US" sz="1800" dirty="0" smtClean="0">
                <a:solidFill>
                  <a:schemeClr val="bg2"/>
                </a:solidFill>
              </a:rPr>
              <a:t>All </a:t>
            </a:r>
            <a:r>
              <a:rPr lang="en-US" sz="1800" dirty="0">
                <a:solidFill>
                  <a:schemeClr val="bg2"/>
                </a:solidFill>
              </a:rPr>
              <a:t>pictograms on this poster are </a:t>
            </a:r>
            <a:r>
              <a:rPr lang="en-US" sz="1800" dirty="0" err="1">
                <a:solidFill>
                  <a:schemeClr val="bg2"/>
                </a:solidFill>
              </a:rPr>
              <a:t>intelectual</a:t>
            </a:r>
            <a:r>
              <a:rPr lang="en-US" sz="1800" dirty="0">
                <a:solidFill>
                  <a:schemeClr val="bg2"/>
                </a:solidFill>
              </a:rPr>
              <a:t> property of </a:t>
            </a:r>
            <a:r>
              <a:rPr lang="en-US" sz="1800" dirty="0" smtClean="0">
                <a:solidFill>
                  <a:schemeClr val="bg2"/>
                </a:solidFill>
              </a:rPr>
              <a:t>freepik.com; cleanpng.com; thenounproject.com. </a:t>
            </a:r>
            <a:r>
              <a:rPr lang="en-US" sz="1800" dirty="0">
                <a:solidFill>
                  <a:schemeClr val="bg2"/>
                </a:solidFill>
              </a:rPr>
              <a:t>All illustrations </a:t>
            </a:r>
            <a:r>
              <a:rPr lang="en-US" sz="1800" dirty="0" smtClean="0">
                <a:solidFill>
                  <a:schemeClr val="bg2"/>
                </a:solidFill>
              </a:rPr>
              <a:t>and photographs marked </a:t>
            </a:r>
            <a:r>
              <a:rPr lang="en-US" sz="1800" dirty="0">
                <a:solidFill>
                  <a:schemeClr val="bg2"/>
                </a:solidFill>
              </a:rPr>
              <a:t>with a * are </a:t>
            </a:r>
            <a:r>
              <a:rPr lang="en-US" sz="1800" dirty="0" smtClean="0">
                <a:solidFill>
                  <a:schemeClr val="bg2"/>
                </a:solidFill>
              </a:rPr>
              <a:t>own.</a:t>
            </a:r>
            <a:endParaRPr lang="de-DE" sz="1800" dirty="0">
              <a:solidFill>
                <a:schemeClr val="bg2"/>
              </a:solidFill>
            </a:endParaRPr>
          </a:p>
        </p:txBody>
      </p:sp>
      <p:sp>
        <p:nvSpPr>
          <p:cNvPr id="229" name="Textfeld 228"/>
          <p:cNvSpPr txBox="1"/>
          <p:nvPr/>
        </p:nvSpPr>
        <p:spPr>
          <a:xfrm>
            <a:off x="6930654" y="12630934"/>
            <a:ext cx="504057" cy="348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500" baseline="30000" dirty="0" smtClean="0">
                <a:solidFill>
                  <a:schemeClr val="bg2"/>
                </a:solidFill>
              </a:rPr>
              <a:t>[A]</a:t>
            </a:r>
            <a:endParaRPr lang="de-DE" sz="2500" baseline="30000" dirty="0">
              <a:solidFill>
                <a:schemeClr val="bg2"/>
              </a:solidFill>
            </a:endParaRPr>
          </a:p>
        </p:txBody>
      </p:sp>
      <p:sp>
        <p:nvSpPr>
          <p:cNvPr id="236" name="Textfeld 235"/>
          <p:cNvSpPr txBox="1"/>
          <p:nvPr/>
        </p:nvSpPr>
        <p:spPr>
          <a:xfrm>
            <a:off x="11467157" y="20335790"/>
            <a:ext cx="504057" cy="348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500" baseline="30000" dirty="0" smtClean="0">
                <a:solidFill>
                  <a:schemeClr val="bg2"/>
                </a:solidFill>
              </a:rPr>
              <a:t>[B]</a:t>
            </a:r>
            <a:endParaRPr lang="de-DE" sz="2500" baseline="30000" dirty="0">
              <a:solidFill>
                <a:schemeClr val="bg2"/>
              </a:solidFill>
            </a:endParaRPr>
          </a:p>
        </p:txBody>
      </p:sp>
      <p:sp>
        <p:nvSpPr>
          <p:cNvPr id="237" name="Textfeld 236"/>
          <p:cNvSpPr txBox="1"/>
          <p:nvPr/>
        </p:nvSpPr>
        <p:spPr>
          <a:xfrm>
            <a:off x="33604673" y="20293989"/>
            <a:ext cx="504057" cy="348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500" baseline="30000" dirty="0" smtClean="0">
                <a:solidFill>
                  <a:schemeClr val="bg2"/>
                </a:solidFill>
              </a:rPr>
              <a:t>[C]</a:t>
            </a:r>
            <a:endParaRPr lang="de-DE" sz="2500" baseline="30000" dirty="0">
              <a:solidFill>
                <a:schemeClr val="bg2"/>
              </a:solidFill>
            </a:endParaRPr>
          </a:p>
        </p:txBody>
      </p:sp>
      <p:sp>
        <p:nvSpPr>
          <p:cNvPr id="238" name="Textfeld 237"/>
          <p:cNvSpPr txBox="1"/>
          <p:nvPr/>
        </p:nvSpPr>
        <p:spPr>
          <a:xfrm>
            <a:off x="36021885" y="23288118"/>
            <a:ext cx="504057" cy="348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500" baseline="30000" dirty="0" smtClean="0">
                <a:solidFill>
                  <a:schemeClr val="bg2"/>
                </a:solidFill>
              </a:rPr>
              <a:t>[D]</a:t>
            </a:r>
            <a:endParaRPr lang="de-DE" sz="2500" baseline="30000" dirty="0">
              <a:solidFill>
                <a:schemeClr val="bg2"/>
              </a:solidFill>
            </a:endParaRPr>
          </a:p>
        </p:txBody>
      </p:sp>
      <p:sp>
        <p:nvSpPr>
          <p:cNvPr id="239" name="Textfeld 238"/>
          <p:cNvSpPr txBox="1"/>
          <p:nvPr/>
        </p:nvSpPr>
        <p:spPr>
          <a:xfrm>
            <a:off x="33645621" y="26240446"/>
            <a:ext cx="504057" cy="348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500" baseline="30000" dirty="0" smtClean="0">
                <a:solidFill>
                  <a:schemeClr val="tx2">
                    <a:lumMod val="75000"/>
                  </a:schemeClr>
                </a:solidFill>
              </a:rPr>
              <a:t>[E]</a:t>
            </a:r>
            <a:endParaRPr lang="de-DE" sz="2500" baseline="30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40" name="Textfeld 239"/>
          <p:cNvSpPr txBox="1"/>
          <p:nvPr/>
        </p:nvSpPr>
        <p:spPr>
          <a:xfrm>
            <a:off x="25148677" y="29984862"/>
            <a:ext cx="504057" cy="348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500" baseline="30000" dirty="0" smtClean="0">
                <a:solidFill>
                  <a:schemeClr val="bg2"/>
                </a:solidFill>
              </a:rPr>
              <a:t>[C]</a:t>
            </a:r>
            <a:endParaRPr lang="de-DE" sz="2500" baseline="30000" dirty="0">
              <a:solidFill>
                <a:schemeClr val="bg2"/>
              </a:solidFill>
            </a:endParaRPr>
          </a:p>
        </p:txBody>
      </p:sp>
      <p:sp>
        <p:nvSpPr>
          <p:cNvPr id="241" name="Textfeld 240"/>
          <p:cNvSpPr txBox="1"/>
          <p:nvPr/>
        </p:nvSpPr>
        <p:spPr>
          <a:xfrm>
            <a:off x="35805861" y="14491915"/>
            <a:ext cx="504057" cy="348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500" baseline="30000" dirty="0" smtClean="0">
                <a:solidFill>
                  <a:schemeClr val="bg2"/>
                </a:solidFill>
              </a:rPr>
              <a:t>[E]</a:t>
            </a:r>
            <a:endParaRPr lang="de-DE" sz="2500" baseline="30000" dirty="0">
              <a:solidFill>
                <a:schemeClr val="bg2"/>
              </a:solidFill>
            </a:endParaRPr>
          </a:p>
        </p:txBody>
      </p:sp>
      <p:sp>
        <p:nvSpPr>
          <p:cNvPr id="230" name="Textfeld 229"/>
          <p:cNvSpPr txBox="1"/>
          <p:nvPr/>
        </p:nvSpPr>
        <p:spPr>
          <a:xfrm>
            <a:off x="14779526" y="6440954"/>
            <a:ext cx="36004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500" dirty="0" smtClean="0">
                <a:solidFill>
                  <a:schemeClr val="bg2"/>
                </a:solidFill>
              </a:rPr>
              <a:t>*</a:t>
            </a:r>
            <a:endParaRPr lang="de-DE" sz="2500" dirty="0">
              <a:solidFill>
                <a:schemeClr val="bg2"/>
              </a:solidFill>
            </a:endParaRPr>
          </a:p>
        </p:txBody>
      </p:sp>
      <p:sp>
        <p:nvSpPr>
          <p:cNvPr id="243" name="Textfeld 242"/>
          <p:cNvSpPr txBox="1"/>
          <p:nvPr/>
        </p:nvSpPr>
        <p:spPr>
          <a:xfrm>
            <a:off x="27884982" y="6427019"/>
            <a:ext cx="36004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500" dirty="0" smtClean="0">
                <a:solidFill>
                  <a:schemeClr val="bg2"/>
                </a:solidFill>
              </a:rPr>
              <a:t>*</a:t>
            </a:r>
            <a:endParaRPr lang="de-DE" sz="2500" dirty="0">
              <a:solidFill>
                <a:schemeClr val="bg2"/>
              </a:solidFill>
            </a:endParaRPr>
          </a:p>
        </p:txBody>
      </p:sp>
      <p:sp>
        <p:nvSpPr>
          <p:cNvPr id="244" name="Textfeld 243"/>
          <p:cNvSpPr txBox="1"/>
          <p:nvPr/>
        </p:nvSpPr>
        <p:spPr>
          <a:xfrm>
            <a:off x="22463736" y="10387459"/>
            <a:ext cx="36004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500" dirty="0" smtClean="0">
                <a:solidFill>
                  <a:schemeClr val="bg2"/>
                </a:solidFill>
              </a:rPr>
              <a:t>*</a:t>
            </a:r>
            <a:endParaRPr lang="de-DE" sz="25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1483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bg2">
            <a:alpha val="50000"/>
          </a:schemeClr>
        </a:solidFill>
        <a:ln w="38100">
          <a:solidFill>
            <a:schemeClr val="bg2"/>
          </a:solidFill>
        </a:ln>
      </a:spPr>
      <a:bodyPr rtlCol="0" anchor="ctr"/>
      <a:lstStyle>
        <a:defPPr algn="ctr">
          <a:defRPr sz="2500" dirty="0" smtClean="0">
            <a:solidFill>
              <a:schemeClr val="tx2">
                <a:lumMod val="75000"/>
              </a:schemeClr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1530</Words>
  <Application>Microsoft Office PowerPoint</Application>
  <PresentationFormat>Benutzerdefiniert</PresentationFormat>
  <Paragraphs>67</Paragraphs>
  <Slides>1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2" baseType="lpstr">
      <vt:lpstr>Larissa-Design</vt:lpstr>
      <vt:lpstr>PowerPoint-Präsentation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Julia</dc:creator>
  <cp:lastModifiedBy>Julchen</cp:lastModifiedBy>
  <cp:revision>139</cp:revision>
  <dcterms:created xsi:type="dcterms:W3CDTF">2020-01-14T20:45:59Z</dcterms:created>
  <dcterms:modified xsi:type="dcterms:W3CDTF">2020-02-11T00:39:35Z</dcterms:modified>
</cp:coreProperties>
</file>

<file path=docProps/thumbnail.jpeg>
</file>